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5"/>
  </p:notesMasterIdLst>
  <p:sldIdLst>
    <p:sldId id="898" r:id="rId4"/>
    <p:sldId id="259" r:id="rId5"/>
    <p:sldId id="260" r:id="rId6"/>
    <p:sldId id="261" r:id="rId7"/>
    <p:sldId id="262" r:id="rId8"/>
    <p:sldId id="755" r:id="rId9"/>
    <p:sldId id="909" r:id="rId10"/>
    <p:sldId id="940" r:id="rId11"/>
    <p:sldId id="953" r:id="rId12"/>
    <p:sldId id="954" r:id="rId13"/>
    <p:sldId id="904" r:id="rId14"/>
    <p:sldId id="943" r:id="rId15"/>
    <p:sldId id="955" r:id="rId16"/>
    <p:sldId id="933" r:id="rId17"/>
    <p:sldId id="956" r:id="rId18"/>
    <p:sldId id="957" r:id="rId19"/>
    <p:sldId id="958" r:id="rId20"/>
    <p:sldId id="942" r:id="rId21"/>
    <p:sldId id="959" r:id="rId22"/>
    <p:sldId id="960" r:id="rId23"/>
    <p:sldId id="952" r:id="rId24"/>
    <p:sldId id="897" r:id="rId25"/>
    <p:sldId id="867" r:id="rId26"/>
    <p:sldId id="407" r:id="rId27"/>
    <p:sldId id="417" r:id="rId28"/>
    <p:sldId id="281" r:id="rId29"/>
    <p:sldId id="950" r:id="rId30"/>
    <p:sldId id="276" r:id="rId31"/>
    <p:sldId id="277" r:id="rId32"/>
    <p:sldId id="278" r:id="rId33"/>
    <p:sldId id="963" r:id="rId34"/>
    <p:sldId id="283" r:id="rId35"/>
    <p:sldId id="284" r:id="rId36"/>
    <p:sldId id="309" r:id="rId37"/>
    <p:sldId id="310" r:id="rId38"/>
    <p:sldId id="961" r:id="rId39"/>
    <p:sldId id="962" r:id="rId40"/>
    <p:sldId id="581" r:id="rId41"/>
    <p:sldId id="312" r:id="rId42"/>
    <p:sldId id="313" r:id="rId43"/>
    <p:sldId id="31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62BCC01F-E64B-4E36-9F5F-287E3CD24DAA}"/>
    <pc:docChg chg="undo custSel addSld delSld modSld sldOrd">
      <pc:chgData name="faizul alfalah" userId="b097e28588539e7c" providerId="LiveId" clId="{62BCC01F-E64B-4E36-9F5F-287E3CD24DAA}" dt="2023-03-28T07:19:55.762" v="2012" actId="20577"/>
      <pc:docMkLst>
        <pc:docMk/>
      </pc:docMkLst>
      <pc:sldChg chg="modSp mod">
        <pc:chgData name="faizul alfalah" userId="b097e28588539e7c" providerId="LiveId" clId="{62BCC01F-E64B-4E36-9F5F-287E3CD24DAA}" dt="2023-03-28T02:16:09.613" v="21" actId="20577"/>
        <pc:sldMkLst>
          <pc:docMk/>
          <pc:sldMk cId="1343944751" sldId="262"/>
        </pc:sldMkLst>
        <pc:spChg chg="mod">
          <ac:chgData name="faizul alfalah" userId="b097e28588539e7c" providerId="LiveId" clId="{62BCC01F-E64B-4E36-9F5F-287E3CD24DAA}" dt="2023-03-28T02:15:45.582" v="11" actId="1035"/>
          <ac:spMkLst>
            <pc:docMk/>
            <pc:sldMk cId="1343944751" sldId="262"/>
            <ac:spMk id="4" creationId="{00000000-0000-0000-0000-000000000000}"/>
          </ac:spMkLst>
        </pc:spChg>
        <pc:spChg chg="mod">
          <ac:chgData name="faizul alfalah" userId="b097e28588539e7c" providerId="LiveId" clId="{62BCC01F-E64B-4E36-9F5F-287E3CD24DAA}" dt="2023-03-28T02:16:09.613" v="21" actId="20577"/>
          <ac:spMkLst>
            <pc:docMk/>
            <pc:sldMk cId="1343944751" sldId="262"/>
            <ac:spMk id="5" creationId="{00000000-0000-0000-0000-000000000000}"/>
          </ac:spMkLst>
        </pc:spChg>
      </pc:sldChg>
      <pc:sldChg chg="del">
        <pc:chgData name="faizul alfalah" userId="b097e28588539e7c" providerId="LiveId" clId="{62BCC01F-E64B-4E36-9F5F-287E3CD24DAA}" dt="2023-03-28T06:51:04.056" v="1629" actId="47"/>
        <pc:sldMkLst>
          <pc:docMk/>
          <pc:sldMk cId="2902506769" sldId="288"/>
        </pc:sldMkLst>
      </pc:sldChg>
      <pc:sldChg chg="del">
        <pc:chgData name="faizul alfalah" userId="b097e28588539e7c" providerId="LiveId" clId="{62BCC01F-E64B-4E36-9F5F-287E3CD24DAA}" dt="2023-03-28T06:51:08.012" v="1630" actId="47"/>
        <pc:sldMkLst>
          <pc:docMk/>
          <pc:sldMk cId="3754463117" sldId="289"/>
        </pc:sldMkLst>
      </pc:sldChg>
      <pc:sldChg chg="modSp mod">
        <pc:chgData name="faizul alfalah" userId="b097e28588539e7c" providerId="LiveId" clId="{62BCC01F-E64B-4E36-9F5F-287E3CD24DAA}" dt="2023-03-28T02:17:24.439" v="50" actId="20577"/>
        <pc:sldMkLst>
          <pc:docMk/>
          <pc:sldMk cId="595082253" sldId="755"/>
        </pc:sldMkLst>
        <pc:spChg chg="mod">
          <ac:chgData name="faizul alfalah" userId="b097e28588539e7c" providerId="LiveId" clId="{62BCC01F-E64B-4E36-9F5F-287E3CD24DAA}" dt="2023-03-28T02:16:57.069" v="35" actId="207"/>
          <ac:spMkLst>
            <pc:docMk/>
            <pc:sldMk cId="595082253" sldId="755"/>
            <ac:spMk id="2" creationId="{272013CC-12AF-8245-BAF0-5F6CC67010C8}"/>
          </ac:spMkLst>
        </pc:spChg>
        <pc:spChg chg="mod">
          <ac:chgData name="faizul alfalah" userId="b097e28588539e7c" providerId="LiveId" clId="{62BCC01F-E64B-4E36-9F5F-287E3CD24DAA}" dt="2023-03-28T02:17:24.439" v="50" actId="20577"/>
          <ac:spMkLst>
            <pc:docMk/>
            <pc:sldMk cId="595082253" sldId="755"/>
            <ac:spMk id="3" creationId="{00000000-0000-0000-0000-000000000000}"/>
          </ac:spMkLst>
        </pc:spChg>
      </pc:sldChg>
      <pc:sldChg chg="addSp delSp modSp mod">
        <pc:chgData name="faizul alfalah" userId="b097e28588539e7c" providerId="LiveId" clId="{62BCC01F-E64B-4E36-9F5F-287E3CD24DAA}" dt="2023-03-28T07:17:09.253" v="1885" actId="1076"/>
        <pc:sldMkLst>
          <pc:docMk/>
          <pc:sldMk cId="3483303420" sldId="867"/>
        </pc:sldMkLst>
        <pc:spChg chg="add del mod">
          <ac:chgData name="faizul alfalah" userId="b097e28588539e7c" providerId="LiveId" clId="{62BCC01F-E64B-4E36-9F5F-287E3CD24DAA}" dt="2023-03-28T07:16:59.441" v="1880" actId="478"/>
          <ac:spMkLst>
            <pc:docMk/>
            <pc:sldMk cId="3483303420" sldId="867"/>
            <ac:spMk id="4" creationId="{9D0780A3-A130-5231-75DB-2811C37450AE}"/>
          </ac:spMkLst>
        </pc:spChg>
        <pc:spChg chg="mod">
          <ac:chgData name="faizul alfalah" userId="b097e28588539e7c" providerId="LiveId" clId="{62BCC01F-E64B-4E36-9F5F-287E3CD24DAA}" dt="2023-03-28T04:18:06.020" v="619" actId="1036"/>
          <ac:spMkLst>
            <pc:docMk/>
            <pc:sldMk cId="3483303420" sldId="867"/>
            <ac:spMk id="8" creationId="{00000000-0000-0000-0000-000000000000}"/>
          </ac:spMkLst>
        </pc:spChg>
        <pc:picChg chg="del">
          <ac:chgData name="faizul alfalah" userId="b097e28588539e7c" providerId="LiveId" clId="{62BCC01F-E64B-4E36-9F5F-287E3CD24DAA}" dt="2023-03-28T04:16:48.731" v="585" actId="478"/>
          <ac:picMkLst>
            <pc:docMk/>
            <pc:sldMk cId="3483303420" sldId="867"/>
            <ac:picMk id="5" creationId="{F11D3756-3088-E62A-9E9F-3F806C474359}"/>
          </ac:picMkLst>
        </pc:picChg>
        <pc:picChg chg="add mod">
          <ac:chgData name="faizul alfalah" userId="b097e28588539e7c" providerId="LiveId" clId="{62BCC01F-E64B-4E36-9F5F-287E3CD24DAA}" dt="2023-03-28T07:17:09.253" v="1885" actId="1076"/>
          <ac:picMkLst>
            <pc:docMk/>
            <pc:sldMk cId="3483303420" sldId="867"/>
            <ac:picMk id="9" creationId="{51656BC4-5C2B-6ED5-F5D3-809E7BC10B2D}"/>
          </ac:picMkLst>
        </pc:picChg>
      </pc:sldChg>
      <pc:sldChg chg="modSp add mod setBg">
        <pc:chgData name="faizul alfalah" userId="b097e28588539e7c" providerId="LiveId" clId="{62BCC01F-E64B-4E36-9F5F-287E3CD24DAA}" dt="2023-03-28T04:16:32.265" v="584" actId="14100"/>
        <pc:sldMkLst>
          <pc:docMk/>
          <pc:sldMk cId="950875471" sldId="897"/>
        </pc:sldMkLst>
        <pc:spChg chg="mod">
          <ac:chgData name="faizul alfalah" userId="b097e28588539e7c" providerId="LiveId" clId="{62BCC01F-E64B-4E36-9F5F-287E3CD24DAA}" dt="2023-03-28T04:16:32.265" v="584" actId="14100"/>
          <ac:spMkLst>
            <pc:docMk/>
            <pc:sldMk cId="950875471" sldId="897"/>
            <ac:spMk id="2" creationId="{1FE1F87D-98FA-E885-321E-2BB98739D6B3}"/>
          </ac:spMkLst>
        </pc:spChg>
      </pc:sldChg>
      <pc:sldChg chg="addSp delSp modSp mod ord">
        <pc:chgData name="faizul alfalah" userId="b097e28588539e7c" providerId="LiveId" clId="{62BCC01F-E64B-4E36-9F5F-287E3CD24DAA}" dt="2023-03-28T07:09:38.433" v="1757" actId="962"/>
        <pc:sldMkLst>
          <pc:docMk/>
          <pc:sldMk cId="2203599381" sldId="904"/>
        </pc:sldMkLst>
        <pc:spChg chg="mod">
          <ac:chgData name="faizul alfalah" userId="b097e28588539e7c" providerId="LiveId" clId="{62BCC01F-E64B-4E36-9F5F-287E3CD24DAA}" dt="2023-03-28T02:36:46.804" v="189" actId="1036"/>
          <ac:spMkLst>
            <pc:docMk/>
            <pc:sldMk cId="2203599381" sldId="904"/>
            <ac:spMk id="3" creationId="{00000000-0000-0000-0000-000000000000}"/>
          </ac:spMkLst>
        </pc:spChg>
        <pc:spChg chg="add del mod">
          <ac:chgData name="faizul alfalah" userId="b097e28588539e7c" providerId="LiveId" clId="{62BCC01F-E64B-4E36-9F5F-287E3CD24DAA}" dt="2023-03-28T07:09:30.441" v="1753" actId="478"/>
          <ac:spMkLst>
            <pc:docMk/>
            <pc:sldMk cId="2203599381" sldId="904"/>
            <ac:spMk id="5" creationId="{CCFD96A9-7975-BD8F-F9E3-096B75A19A04}"/>
          </ac:spMkLst>
        </pc:spChg>
        <pc:spChg chg="mod">
          <ac:chgData name="faizul alfalah" userId="b097e28588539e7c" providerId="LiveId" clId="{62BCC01F-E64B-4E36-9F5F-287E3CD24DAA}" dt="2023-03-28T02:35:50.421" v="181" actId="20577"/>
          <ac:spMkLst>
            <pc:docMk/>
            <pc:sldMk cId="2203599381" sldId="904"/>
            <ac:spMk id="6" creationId="{00000000-0000-0000-0000-000000000000}"/>
          </ac:spMkLst>
        </pc:spChg>
        <pc:picChg chg="del">
          <ac:chgData name="faizul alfalah" userId="b097e28588539e7c" providerId="LiveId" clId="{62BCC01F-E64B-4E36-9F5F-287E3CD24DAA}" dt="2023-03-28T02:35:54.633" v="182" actId="478"/>
          <ac:picMkLst>
            <pc:docMk/>
            <pc:sldMk cId="2203599381" sldId="904"/>
            <ac:picMk id="4" creationId="{56BB8F6F-6B0F-4703-5BE5-2B1CE92E14DF}"/>
          </ac:picMkLst>
        </pc:picChg>
        <pc:picChg chg="add mod">
          <ac:chgData name="faizul alfalah" userId="b097e28588539e7c" providerId="LiveId" clId="{62BCC01F-E64B-4E36-9F5F-287E3CD24DAA}" dt="2023-03-28T07:09:38.433" v="1757" actId="962"/>
          <ac:picMkLst>
            <pc:docMk/>
            <pc:sldMk cId="2203599381" sldId="904"/>
            <ac:picMk id="8" creationId="{9964E99C-E135-2F56-5AA3-5235D7FB39DB}"/>
          </ac:picMkLst>
        </pc:picChg>
      </pc:sldChg>
      <pc:sldChg chg="modSp mod">
        <pc:chgData name="faizul alfalah" userId="b097e28588539e7c" providerId="LiveId" clId="{62BCC01F-E64B-4E36-9F5F-287E3CD24DAA}" dt="2023-03-28T02:27:21.079" v="101" actId="207"/>
        <pc:sldMkLst>
          <pc:docMk/>
          <pc:sldMk cId="4273977099" sldId="909"/>
        </pc:sldMkLst>
        <pc:spChg chg="mod">
          <ac:chgData name="faizul alfalah" userId="b097e28588539e7c" providerId="LiveId" clId="{62BCC01F-E64B-4E36-9F5F-287E3CD24DAA}" dt="2023-03-28T02:18:13.038" v="51"/>
          <ac:spMkLst>
            <pc:docMk/>
            <pc:sldMk cId="4273977099" sldId="909"/>
            <ac:spMk id="4" creationId="{2E6F0238-B174-9238-5832-F7E9087D0E7C}"/>
          </ac:spMkLst>
        </pc:spChg>
        <pc:spChg chg="mod">
          <ac:chgData name="faizul alfalah" userId="b097e28588539e7c" providerId="LiveId" clId="{62BCC01F-E64B-4E36-9F5F-287E3CD24DAA}" dt="2023-03-28T02:19:11.801" v="55" actId="20577"/>
          <ac:spMkLst>
            <pc:docMk/>
            <pc:sldMk cId="4273977099" sldId="909"/>
            <ac:spMk id="5" creationId="{CA799FA2-3992-3463-DBE7-3047936C292E}"/>
          </ac:spMkLst>
        </pc:spChg>
        <pc:spChg chg="mod">
          <ac:chgData name="faizul alfalah" userId="b097e28588539e7c" providerId="LiveId" clId="{62BCC01F-E64B-4E36-9F5F-287E3CD24DAA}" dt="2023-03-28T02:27:21.079" v="101" actId="207"/>
          <ac:spMkLst>
            <pc:docMk/>
            <pc:sldMk cId="4273977099" sldId="909"/>
            <ac:spMk id="6" creationId="{D0A6E456-7216-8046-C1B8-02CC1CA4FB83}"/>
          </ac:spMkLst>
        </pc:spChg>
      </pc:sldChg>
      <pc:sldChg chg="addSp delSp modSp mod">
        <pc:chgData name="faizul alfalah" userId="b097e28588539e7c" providerId="LiveId" clId="{62BCC01F-E64B-4E36-9F5F-287E3CD24DAA}" dt="2023-03-28T07:11:30.800" v="1810" actId="1076"/>
        <pc:sldMkLst>
          <pc:docMk/>
          <pc:sldMk cId="2727545335" sldId="933"/>
        </pc:sldMkLst>
        <pc:spChg chg="mod">
          <ac:chgData name="faizul alfalah" userId="b097e28588539e7c" providerId="LiveId" clId="{62BCC01F-E64B-4E36-9F5F-287E3CD24DAA}" dt="2023-03-28T07:10:57.377" v="1804" actId="404"/>
          <ac:spMkLst>
            <pc:docMk/>
            <pc:sldMk cId="2727545335" sldId="933"/>
            <ac:spMk id="3" creationId="{00000000-0000-0000-0000-000000000000}"/>
          </ac:spMkLst>
        </pc:spChg>
        <pc:spChg chg="add del mod">
          <ac:chgData name="faizul alfalah" userId="b097e28588539e7c" providerId="LiveId" clId="{62BCC01F-E64B-4E36-9F5F-287E3CD24DAA}" dt="2023-03-28T07:11:19.384" v="1805" actId="478"/>
          <ac:spMkLst>
            <pc:docMk/>
            <pc:sldMk cId="2727545335" sldId="933"/>
            <ac:spMk id="5" creationId="{B1DF1680-9B46-06A9-280A-BB209490B86A}"/>
          </ac:spMkLst>
        </pc:spChg>
        <pc:picChg chg="del">
          <ac:chgData name="faizul alfalah" userId="b097e28588539e7c" providerId="LiveId" clId="{62BCC01F-E64B-4E36-9F5F-287E3CD24DAA}" dt="2023-03-28T02:43:50.023" v="254" actId="478"/>
          <ac:picMkLst>
            <pc:docMk/>
            <pc:sldMk cId="2727545335" sldId="933"/>
            <ac:picMk id="6" creationId="{97F143BF-8911-834A-9BF6-A3CC4E56DE2E}"/>
          </ac:picMkLst>
        </pc:picChg>
        <pc:picChg chg="add mod">
          <ac:chgData name="faizul alfalah" userId="b097e28588539e7c" providerId="LiveId" clId="{62BCC01F-E64B-4E36-9F5F-287E3CD24DAA}" dt="2023-03-28T07:11:30.800" v="1810" actId="1076"/>
          <ac:picMkLst>
            <pc:docMk/>
            <pc:sldMk cId="2727545335" sldId="933"/>
            <ac:picMk id="8" creationId="{9BB636C6-C0EF-9AC0-C1DD-E5FB7AAAEA64}"/>
          </ac:picMkLst>
        </pc:picChg>
      </pc:sldChg>
      <pc:sldChg chg="modSp mod ord">
        <pc:chgData name="faizul alfalah" userId="b097e28588539e7c" providerId="LiveId" clId="{62BCC01F-E64B-4E36-9F5F-287E3CD24DAA}" dt="2023-03-28T02:27:29.480" v="102" actId="207"/>
        <pc:sldMkLst>
          <pc:docMk/>
          <pc:sldMk cId="2741534235" sldId="940"/>
        </pc:sldMkLst>
        <pc:spChg chg="mod">
          <ac:chgData name="faizul alfalah" userId="b097e28588539e7c" providerId="LiveId" clId="{62BCC01F-E64B-4E36-9F5F-287E3CD24DAA}" dt="2023-03-28T02:27:29.480" v="102" actId="207"/>
          <ac:spMkLst>
            <pc:docMk/>
            <pc:sldMk cId="2741534235" sldId="940"/>
            <ac:spMk id="2" creationId="{68BE13D0-E1EE-B9D7-1652-CD7D18CDEED0}"/>
          </ac:spMkLst>
        </pc:spChg>
        <pc:spChg chg="mod">
          <ac:chgData name="faizul alfalah" userId="b097e28588539e7c" providerId="LiveId" clId="{62BCC01F-E64B-4E36-9F5F-287E3CD24DAA}" dt="2023-03-28T02:21:36.112" v="65" actId="14100"/>
          <ac:spMkLst>
            <pc:docMk/>
            <pc:sldMk cId="2741534235" sldId="940"/>
            <ac:spMk id="3" creationId="{91846A68-FBA3-E105-0A7A-EB80E0A553AB}"/>
          </ac:spMkLst>
        </pc:spChg>
      </pc:sldChg>
      <pc:sldChg chg="delSp modSp mod">
        <pc:chgData name="faizul alfalah" userId="b097e28588539e7c" providerId="LiveId" clId="{62BCC01F-E64B-4E36-9F5F-287E3CD24DAA}" dt="2023-03-28T04:03:04.372" v="435" actId="20577"/>
        <pc:sldMkLst>
          <pc:docMk/>
          <pc:sldMk cId="3149782299" sldId="942"/>
        </pc:sldMkLst>
        <pc:spChg chg="mod">
          <ac:chgData name="faizul alfalah" userId="b097e28588539e7c" providerId="LiveId" clId="{62BCC01F-E64B-4E36-9F5F-287E3CD24DAA}" dt="2023-03-28T03:15:54.202" v="434" actId="20577"/>
          <ac:spMkLst>
            <pc:docMk/>
            <pc:sldMk cId="3149782299" sldId="942"/>
            <ac:spMk id="2" creationId="{B99F7B4E-83DC-BDF3-5F5E-501ED07D7196}"/>
          </ac:spMkLst>
        </pc:spChg>
        <pc:spChg chg="mod">
          <ac:chgData name="faizul alfalah" userId="b097e28588539e7c" providerId="LiveId" clId="{62BCC01F-E64B-4E36-9F5F-287E3CD24DAA}" dt="2023-03-28T04:03:04.372" v="435" actId="20577"/>
          <ac:spMkLst>
            <pc:docMk/>
            <pc:sldMk cId="3149782299" sldId="942"/>
            <ac:spMk id="3" creationId="{00000000-0000-0000-0000-000000000000}"/>
          </ac:spMkLst>
        </pc:spChg>
        <pc:picChg chg="del">
          <ac:chgData name="faizul alfalah" userId="b097e28588539e7c" providerId="LiveId" clId="{62BCC01F-E64B-4E36-9F5F-287E3CD24DAA}" dt="2023-03-28T03:14:29.319" v="328" actId="478"/>
          <ac:picMkLst>
            <pc:docMk/>
            <pc:sldMk cId="3149782299" sldId="942"/>
            <ac:picMk id="6" creationId="{5606A070-C4F9-B56C-4C75-B387568E5BE2}"/>
          </ac:picMkLst>
        </pc:picChg>
      </pc:sldChg>
      <pc:sldChg chg="delSp modSp mod ord">
        <pc:chgData name="faizul alfalah" userId="b097e28588539e7c" providerId="LiveId" clId="{62BCC01F-E64B-4E36-9F5F-287E3CD24DAA}" dt="2023-03-28T02:39:20.609" v="207"/>
        <pc:sldMkLst>
          <pc:docMk/>
          <pc:sldMk cId="4062973461" sldId="943"/>
        </pc:sldMkLst>
        <pc:spChg chg="mod">
          <ac:chgData name="faizul alfalah" userId="b097e28588539e7c" providerId="LiveId" clId="{62BCC01F-E64B-4E36-9F5F-287E3CD24DAA}" dt="2023-03-28T02:39:20.609" v="207"/>
          <ac:spMkLst>
            <pc:docMk/>
            <pc:sldMk cId="4062973461" sldId="943"/>
            <ac:spMk id="3" creationId="{91846A68-FBA3-E105-0A7A-EB80E0A553AB}"/>
          </ac:spMkLst>
        </pc:spChg>
        <pc:spChg chg="mod">
          <ac:chgData name="faizul alfalah" userId="b097e28588539e7c" providerId="LiveId" clId="{62BCC01F-E64B-4E36-9F5F-287E3CD24DAA}" dt="2023-03-28T02:37:54.769" v="197" actId="207"/>
          <ac:spMkLst>
            <pc:docMk/>
            <pc:sldMk cId="4062973461" sldId="943"/>
            <ac:spMk id="5" creationId="{4EC6E8E9-F0C3-62D7-8FA8-AF3A632DF25B}"/>
          </ac:spMkLst>
        </pc:spChg>
        <pc:spChg chg="del">
          <ac:chgData name="faizul alfalah" userId="b097e28588539e7c" providerId="LiveId" clId="{62BCC01F-E64B-4E36-9F5F-287E3CD24DAA}" dt="2023-03-28T02:38:33.015" v="198" actId="478"/>
          <ac:spMkLst>
            <pc:docMk/>
            <pc:sldMk cId="4062973461" sldId="943"/>
            <ac:spMk id="6" creationId="{50D17CD7-4A2B-4927-4573-634D7F6EFF22}"/>
          </ac:spMkLst>
        </pc:spChg>
      </pc:sldChg>
      <pc:sldChg chg="del">
        <pc:chgData name="faizul alfalah" userId="b097e28588539e7c" providerId="LiveId" clId="{62BCC01F-E64B-4E36-9F5F-287E3CD24DAA}" dt="2023-03-28T04:10:12.566" v="507" actId="47"/>
        <pc:sldMkLst>
          <pc:docMk/>
          <pc:sldMk cId="925708070" sldId="944"/>
        </pc:sldMkLst>
      </pc:sldChg>
      <pc:sldChg chg="del">
        <pc:chgData name="faizul alfalah" userId="b097e28588539e7c" providerId="LiveId" clId="{62BCC01F-E64B-4E36-9F5F-287E3CD24DAA}" dt="2023-03-28T04:10:18.202" v="508" actId="47"/>
        <pc:sldMkLst>
          <pc:docMk/>
          <pc:sldMk cId="213256980" sldId="945"/>
        </pc:sldMkLst>
      </pc:sldChg>
      <pc:sldChg chg="del">
        <pc:chgData name="faizul alfalah" userId="b097e28588539e7c" providerId="LiveId" clId="{62BCC01F-E64B-4E36-9F5F-287E3CD24DAA}" dt="2023-03-28T04:10:20.435" v="509" actId="47"/>
        <pc:sldMkLst>
          <pc:docMk/>
          <pc:sldMk cId="1488946563" sldId="946"/>
        </pc:sldMkLst>
      </pc:sldChg>
      <pc:sldChg chg="del">
        <pc:chgData name="faizul alfalah" userId="b097e28588539e7c" providerId="LiveId" clId="{62BCC01F-E64B-4E36-9F5F-287E3CD24DAA}" dt="2023-03-28T04:10:23.078" v="510" actId="47"/>
        <pc:sldMkLst>
          <pc:docMk/>
          <pc:sldMk cId="1071098989" sldId="947"/>
        </pc:sldMkLst>
      </pc:sldChg>
      <pc:sldChg chg="del">
        <pc:chgData name="faizul alfalah" userId="b097e28588539e7c" providerId="LiveId" clId="{62BCC01F-E64B-4E36-9F5F-287E3CD24DAA}" dt="2023-03-28T04:10:07.961" v="506" actId="47"/>
        <pc:sldMkLst>
          <pc:docMk/>
          <pc:sldMk cId="1299552651" sldId="951"/>
        </pc:sldMkLst>
      </pc:sldChg>
      <pc:sldChg chg="modSp add del mod">
        <pc:chgData name="faizul alfalah" userId="b097e28588539e7c" providerId="LiveId" clId="{62BCC01F-E64B-4E36-9F5F-287E3CD24DAA}" dt="2023-03-28T04:12:30.974" v="557" actId="1036"/>
        <pc:sldMkLst>
          <pc:docMk/>
          <pc:sldMk cId="960964203" sldId="952"/>
        </pc:sldMkLst>
        <pc:spChg chg="mod">
          <ac:chgData name="faizul alfalah" userId="b097e28588539e7c" providerId="LiveId" clId="{62BCC01F-E64B-4E36-9F5F-287E3CD24DAA}" dt="2023-03-28T04:11:42.829" v="543" actId="20577"/>
          <ac:spMkLst>
            <pc:docMk/>
            <pc:sldMk cId="960964203" sldId="952"/>
            <ac:spMk id="2" creationId="{B99F7B4E-83DC-BDF3-5F5E-501ED07D7196}"/>
          </ac:spMkLst>
        </pc:spChg>
        <pc:spChg chg="mod">
          <ac:chgData name="faizul alfalah" userId="b097e28588539e7c" providerId="LiveId" clId="{62BCC01F-E64B-4E36-9F5F-287E3CD24DAA}" dt="2023-03-28T04:12:30.974" v="557" actId="1036"/>
          <ac:spMkLst>
            <pc:docMk/>
            <pc:sldMk cId="960964203" sldId="952"/>
            <ac:spMk id="3" creationId="{00000000-0000-0000-0000-000000000000}"/>
          </ac:spMkLst>
        </pc:spChg>
      </pc:sldChg>
      <pc:sldChg chg="addSp modSp add mod setBg">
        <pc:chgData name="faizul alfalah" userId="b097e28588539e7c" providerId="LiveId" clId="{62BCC01F-E64B-4E36-9F5F-287E3CD24DAA}" dt="2023-03-28T02:29:32.981" v="118" actId="20577"/>
        <pc:sldMkLst>
          <pc:docMk/>
          <pc:sldMk cId="3316308795" sldId="953"/>
        </pc:sldMkLst>
        <pc:spChg chg="add mod">
          <ac:chgData name="faizul alfalah" userId="b097e28588539e7c" providerId="LiveId" clId="{62BCC01F-E64B-4E36-9F5F-287E3CD24DAA}" dt="2023-03-28T02:27:05.049" v="100" actId="207"/>
          <ac:spMkLst>
            <pc:docMk/>
            <pc:sldMk cId="3316308795" sldId="953"/>
            <ac:spMk id="2" creationId="{33ACD04C-9586-14D7-6C20-6A6E57AA5F1D}"/>
          </ac:spMkLst>
        </pc:spChg>
        <pc:spChg chg="add mod">
          <ac:chgData name="faizul alfalah" userId="b097e28588539e7c" providerId="LiveId" clId="{62BCC01F-E64B-4E36-9F5F-287E3CD24DAA}" dt="2023-03-28T02:28:46.924" v="110" actId="1582"/>
          <ac:spMkLst>
            <pc:docMk/>
            <pc:sldMk cId="3316308795" sldId="953"/>
            <ac:spMk id="3" creationId="{299BCE94-E072-FA8C-11F5-EBE09EC63548}"/>
          </ac:spMkLst>
        </pc:spChg>
        <pc:spChg chg="mod">
          <ac:chgData name="faizul alfalah" userId="b097e28588539e7c" providerId="LiveId" clId="{62BCC01F-E64B-4E36-9F5F-287E3CD24DAA}" dt="2023-03-28T02:29:04.369" v="112" actId="20577"/>
          <ac:spMkLst>
            <pc:docMk/>
            <pc:sldMk cId="3316308795" sldId="953"/>
            <ac:spMk id="4" creationId="{2E6F0238-B174-9238-5832-F7E9087D0E7C}"/>
          </ac:spMkLst>
        </pc:spChg>
        <pc:spChg chg="mod">
          <ac:chgData name="faizul alfalah" userId="b097e28588539e7c" providerId="LiveId" clId="{62BCC01F-E64B-4E36-9F5F-287E3CD24DAA}" dt="2023-03-28T02:29:32.981" v="118" actId="20577"/>
          <ac:spMkLst>
            <pc:docMk/>
            <pc:sldMk cId="3316308795" sldId="953"/>
            <ac:spMk id="5" creationId="{CA799FA2-3992-3463-DBE7-3047936C292E}"/>
          </ac:spMkLst>
        </pc:spChg>
        <pc:spChg chg="mod">
          <ac:chgData name="faizul alfalah" userId="b097e28588539e7c" providerId="LiveId" clId="{62BCC01F-E64B-4E36-9F5F-287E3CD24DAA}" dt="2023-03-28T02:27:35.417" v="103" actId="207"/>
          <ac:spMkLst>
            <pc:docMk/>
            <pc:sldMk cId="3316308795" sldId="953"/>
            <ac:spMk id="6" creationId="{D0A6E456-7216-8046-C1B8-02CC1CA4FB83}"/>
          </ac:spMkLst>
        </pc:spChg>
      </pc:sldChg>
      <pc:sldChg chg="addSp delSp modSp add mod setBg">
        <pc:chgData name="faizul alfalah" userId="b097e28588539e7c" providerId="LiveId" clId="{62BCC01F-E64B-4E36-9F5F-287E3CD24DAA}" dt="2023-03-28T02:34:42.630" v="172" actId="1076"/>
        <pc:sldMkLst>
          <pc:docMk/>
          <pc:sldMk cId="1512754680" sldId="954"/>
        </pc:sldMkLst>
        <pc:spChg chg="del mod">
          <ac:chgData name="faizul alfalah" userId="b097e28588539e7c" providerId="LiveId" clId="{62BCC01F-E64B-4E36-9F5F-287E3CD24DAA}" dt="2023-03-28T02:31:56.094" v="125" actId="478"/>
          <ac:spMkLst>
            <pc:docMk/>
            <pc:sldMk cId="1512754680" sldId="954"/>
            <ac:spMk id="2" creationId="{33ACD04C-9586-14D7-6C20-6A6E57AA5F1D}"/>
          </ac:spMkLst>
        </pc:spChg>
        <pc:spChg chg="del">
          <ac:chgData name="faizul alfalah" userId="b097e28588539e7c" providerId="LiveId" clId="{62BCC01F-E64B-4E36-9F5F-287E3CD24DAA}" dt="2023-03-28T02:30:58.423" v="123" actId="478"/>
          <ac:spMkLst>
            <pc:docMk/>
            <pc:sldMk cId="1512754680" sldId="954"/>
            <ac:spMk id="3" creationId="{299BCE94-E072-FA8C-11F5-EBE09EC63548}"/>
          </ac:spMkLst>
        </pc:spChg>
        <pc:spChg chg="mod">
          <ac:chgData name="faizul alfalah" userId="b097e28588539e7c" providerId="LiveId" clId="{62BCC01F-E64B-4E36-9F5F-287E3CD24DAA}" dt="2023-03-28T02:33:01.701" v="150" actId="14100"/>
          <ac:spMkLst>
            <pc:docMk/>
            <pc:sldMk cId="1512754680" sldId="954"/>
            <ac:spMk id="4" creationId="{2E6F0238-B174-9238-5832-F7E9087D0E7C}"/>
          </ac:spMkLst>
        </pc:spChg>
        <pc:spChg chg="del">
          <ac:chgData name="faizul alfalah" userId="b097e28588539e7c" providerId="LiveId" clId="{62BCC01F-E64B-4E36-9F5F-287E3CD24DAA}" dt="2023-03-28T02:33:17.950" v="152" actId="478"/>
          <ac:spMkLst>
            <pc:docMk/>
            <pc:sldMk cId="1512754680" sldId="954"/>
            <ac:spMk id="5" creationId="{CA799FA2-3992-3463-DBE7-3047936C292E}"/>
          </ac:spMkLst>
        </pc:spChg>
        <pc:spChg chg="del">
          <ac:chgData name="faizul alfalah" userId="b097e28588539e7c" providerId="LiveId" clId="{62BCC01F-E64B-4E36-9F5F-287E3CD24DAA}" dt="2023-03-28T02:30:55.470" v="122" actId="478"/>
          <ac:spMkLst>
            <pc:docMk/>
            <pc:sldMk cId="1512754680" sldId="954"/>
            <ac:spMk id="6" creationId="{D0A6E456-7216-8046-C1B8-02CC1CA4FB83}"/>
          </ac:spMkLst>
        </pc:spChg>
        <pc:spChg chg="add mod">
          <ac:chgData name="faizul alfalah" userId="b097e28588539e7c" providerId="LiveId" clId="{62BCC01F-E64B-4E36-9F5F-287E3CD24DAA}" dt="2023-03-28T02:33:42.261" v="165" actId="13822"/>
          <ac:spMkLst>
            <pc:docMk/>
            <pc:sldMk cId="1512754680" sldId="954"/>
            <ac:spMk id="7" creationId="{3C6FDDF4-BBA0-1C1E-9DE1-59A512F8C213}"/>
          </ac:spMkLst>
        </pc:spChg>
        <pc:spChg chg="add mod">
          <ac:chgData name="faizul alfalah" userId="b097e28588539e7c" providerId="LiveId" clId="{62BCC01F-E64B-4E36-9F5F-287E3CD24DAA}" dt="2023-03-28T02:34:42.630" v="172" actId="1076"/>
          <ac:spMkLst>
            <pc:docMk/>
            <pc:sldMk cId="1512754680" sldId="954"/>
            <ac:spMk id="8" creationId="{32D2C3C9-5296-5660-49F0-AF419111F74D}"/>
          </ac:spMkLst>
        </pc:spChg>
      </pc:sldChg>
      <pc:sldChg chg="addSp delSp modSp add mod setBg">
        <pc:chgData name="faizul alfalah" userId="b097e28588539e7c" providerId="LiveId" clId="{62BCC01F-E64B-4E36-9F5F-287E3CD24DAA}" dt="2023-03-28T02:43:29.009" v="253" actId="14100"/>
        <pc:sldMkLst>
          <pc:docMk/>
          <pc:sldMk cId="1477216875" sldId="955"/>
        </pc:sldMkLst>
        <pc:spChg chg="add mod">
          <ac:chgData name="faizul alfalah" userId="b097e28588539e7c" providerId="LiveId" clId="{62BCC01F-E64B-4E36-9F5F-287E3CD24DAA}" dt="2023-03-28T02:42:13.749" v="244" actId="1076"/>
          <ac:spMkLst>
            <pc:docMk/>
            <pc:sldMk cId="1477216875" sldId="955"/>
            <ac:spMk id="2" creationId="{094DB9FE-7DCB-B163-1B00-3EFC636659A1}"/>
          </ac:spMkLst>
        </pc:spChg>
        <pc:spChg chg="mod">
          <ac:chgData name="faizul alfalah" userId="b097e28588539e7c" providerId="LiveId" clId="{62BCC01F-E64B-4E36-9F5F-287E3CD24DAA}" dt="2023-03-28T02:41:06.450" v="230" actId="1035"/>
          <ac:spMkLst>
            <pc:docMk/>
            <pc:sldMk cId="1477216875" sldId="955"/>
            <ac:spMk id="3" creationId="{91846A68-FBA3-E105-0A7A-EB80E0A553AB}"/>
          </ac:spMkLst>
        </pc:spChg>
        <pc:spChg chg="add mod">
          <ac:chgData name="faizul alfalah" userId="b097e28588539e7c" providerId="LiveId" clId="{62BCC01F-E64B-4E36-9F5F-287E3CD24DAA}" dt="2023-03-28T02:43:29.009" v="253" actId="14100"/>
          <ac:spMkLst>
            <pc:docMk/>
            <pc:sldMk cId="1477216875" sldId="955"/>
            <ac:spMk id="4" creationId="{723796C0-56BB-E53D-73DA-869D7AAB1211}"/>
          </ac:spMkLst>
        </pc:spChg>
        <pc:spChg chg="del">
          <ac:chgData name="faizul alfalah" userId="b097e28588539e7c" providerId="LiveId" clId="{62BCC01F-E64B-4E36-9F5F-287E3CD24DAA}" dt="2023-03-28T02:40:29.680" v="211" actId="478"/>
          <ac:spMkLst>
            <pc:docMk/>
            <pc:sldMk cId="1477216875" sldId="955"/>
            <ac:spMk id="5" creationId="{4EC6E8E9-F0C3-62D7-8FA8-AF3A632DF25B}"/>
          </ac:spMkLst>
        </pc:spChg>
      </pc:sldChg>
      <pc:sldChg chg="modSp add mod setBg">
        <pc:chgData name="faizul alfalah" userId="b097e28588539e7c" providerId="LiveId" clId="{62BCC01F-E64B-4E36-9F5F-287E3CD24DAA}" dt="2023-03-28T03:08:24.717" v="292" actId="207"/>
        <pc:sldMkLst>
          <pc:docMk/>
          <pc:sldMk cId="4037681344" sldId="956"/>
        </pc:sldMkLst>
        <pc:spChg chg="mod">
          <ac:chgData name="faizul alfalah" userId="b097e28588539e7c" providerId="LiveId" clId="{62BCC01F-E64B-4E36-9F5F-287E3CD24DAA}" dt="2023-03-28T03:08:24.717" v="292" actId="207"/>
          <ac:spMkLst>
            <pc:docMk/>
            <pc:sldMk cId="4037681344" sldId="956"/>
            <ac:spMk id="4" creationId="{2E6F0238-B174-9238-5832-F7E9087D0E7C}"/>
          </ac:spMkLst>
        </pc:spChg>
        <pc:spChg chg="mod">
          <ac:chgData name="faizul alfalah" userId="b097e28588539e7c" providerId="LiveId" clId="{62BCC01F-E64B-4E36-9F5F-287E3CD24DAA}" dt="2023-03-28T03:08:01.357" v="290" actId="20577"/>
          <ac:spMkLst>
            <pc:docMk/>
            <pc:sldMk cId="4037681344" sldId="956"/>
            <ac:spMk id="7" creationId="{3C6FDDF4-BBA0-1C1E-9DE1-59A512F8C213}"/>
          </ac:spMkLst>
        </pc:spChg>
        <pc:spChg chg="mod">
          <ac:chgData name="faizul alfalah" userId="b097e28588539e7c" providerId="LiveId" clId="{62BCC01F-E64B-4E36-9F5F-287E3CD24DAA}" dt="2023-03-28T03:07:53.725" v="279" actId="14100"/>
          <ac:spMkLst>
            <pc:docMk/>
            <pc:sldMk cId="4037681344" sldId="956"/>
            <ac:spMk id="8" creationId="{32D2C3C9-5296-5660-49F0-AF419111F74D}"/>
          </ac:spMkLst>
        </pc:spChg>
      </pc:sldChg>
      <pc:sldChg chg="delSp modSp add mod setBg">
        <pc:chgData name="faizul alfalah" userId="b097e28588539e7c" providerId="LiveId" clId="{62BCC01F-E64B-4E36-9F5F-287E3CD24DAA}" dt="2023-03-28T03:10:58.233" v="311" actId="207"/>
        <pc:sldMkLst>
          <pc:docMk/>
          <pc:sldMk cId="1296270019" sldId="957"/>
        </pc:sldMkLst>
        <pc:spChg chg="mod">
          <ac:chgData name="faizul alfalah" userId="b097e28588539e7c" providerId="LiveId" clId="{62BCC01F-E64B-4E36-9F5F-287E3CD24DAA}" dt="2023-03-28T03:10:58.233" v="311" actId="207"/>
          <ac:spMkLst>
            <pc:docMk/>
            <pc:sldMk cId="1296270019" sldId="957"/>
            <ac:spMk id="2" creationId="{094DB9FE-7DCB-B163-1B00-3EFC636659A1}"/>
          </ac:spMkLst>
        </pc:spChg>
        <pc:spChg chg="mod">
          <ac:chgData name="faizul alfalah" userId="b097e28588539e7c" providerId="LiveId" clId="{62BCC01F-E64B-4E36-9F5F-287E3CD24DAA}" dt="2023-03-28T03:09:46.105" v="300" actId="14100"/>
          <ac:spMkLst>
            <pc:docMk/>
            <pc:sldMk cId="1296270019" sldId="957"/>
            <ac:spMk id="3" creationId="{91846A68-FBA3-E105-0A7A-EB80E0A553AB}"/>
          </ac:spMkLst>
        </pc:spChg>
        <pc:spChg chg="del">
          <ac:chgData name="faizul alfalah" userId="b097e28588539e7c" providerId="LiveId" clId="{62BCC01F-E64B-4E36-9F5F-287E3CD24DAA}" dt="2023-03-28T03:09:15.196" v="296" actId="478"/>
          <ac:spMkLst>
            <pc:docMk/>
            <pc:sldMk cId="1296270019" sldId="957"/>
            <ac:spMk id="4" creationId="{723796C0-56BB-E53D-73DA-869D7AAB1211}"/>
          </ac:spMkLst>
        </pc:spChg>
      </pc:sldChg>
      <pc:sldChg chg="addSp delSp modSp add mod setBg">
        <pc:chgData name="faizul alfalah" userId="b097e28588539e7c" providerId="LiveId" clId="{62BCC01F-E64B-4E36-9F5F-287E3CD24DAA}" dt="2023-03-28T07:13:10.120" v="1834" actId="962"/>
        <pc:sldMkLst>
          <pc:docMk/>
          <pc:sldMk cId="1299903008" sldId="958"/>
        </pc:sldMkLst>
        <pc:spChg chg="mod">
          <ac:chgData name="faizul alfalah" userId="b097e28588539e7c" providerId="LiveId" clId="{62BCC01F-E64B-4E36-9F5F-287E3CD24DAA}" dt="2023-03-28T03:13:27.209" v="327"/>
          <ac:spMkLst>
            <pc:docMk/>
            <pc:sldMk cId="1299903008" sldId="958"/>
            <ac:spMk id="3" creationId="{00000000-0000-0000-0000-000000000000}"/>
          </ac:spMkLst>
        </pc:spChg>
        <pc:spChg chg="add del mod">
          <ac:chgData name="faizul alfalah" userId="b097e28588539e7c" providerId="LiveId" clId="{62BCC01F-E64B-4E36-9F5F-287E3CD24DAA}" dt="2023-03-28T07:13:03.034" v="1830" actId="478"/>
          <ac:spMkLst>
            <pc:docMk/>
            <pc:sldMk cId="1299903008" sldId="958"/>
            <ac:spMk id="4" creationId="{44AE6606-907C-92A0-3636-338605A31B0E}"/>
          </ac:spMkLst>
        </pc:spChg>
        <pc:spChg chg="del">
          <ac:chgData name="faizul alfalah" userId="b097e28588539e7c" providerId="LiveId" clId="{62BCC01F-E64B-4E36-9F5F-287E3CD24DAA}" dt="2023-03-28T03:12:33.935" v="319" actId="478"/>
          <ac:spMkLst>
            <pc:docMk/>
            <pc:sldMk cId="1299903008" sldId="958"/>
            <ac:spMk id="5" creationId="{CCFD96A9-7975-BD8F-F9E3-096B75A19A04}"/>
          </ac:spMkLst>
        </pc:spChg>
        <pc:spChg chg="mod">
          <ac:chgData name="faizul alfalah" userId="b097e28588539e7c" providerId="LiveId" clId="{62BCC01F-E64B-4E36-9F5F-287E3CD24DAA}" dt="2023-03-28T03:12:56.268" v="324" actId="20577"/>
          <ac:spMkLst>
            <pc:docMk/>
            <pc:sldMk cId="1299903008" sldId="958"/>
            <ac:spMk id="6" creationId="{00000000-0000-0000-0000-000000000000}"/>
          </ac:spMkLst>
        </pc:spChg>
        <pc:picChg chg="add mod">
          <ac:chgData name="faizul alfalah" userId="b097e28588539e7c" providerId="LiveId" clId="{62BCC01F-E64B-4E36-9F5F-287E3CD24DAA}" dt="2023-03-28T07:13:10.120" v="1834" actId="962"/>
          <ac:picMkLst>
            <pc:docMk/>
            <pc:sldMk cId="1299903008" sldId="958"/>
            <ac:picMk id="8" creationId="{0B8A2793-F20B-95D9-EA13-CCCDAB91CCA3}"/>
          </ac:picMkLst>
        </pc:picChg>
      </pc:sldChg>
      <pc:sldChg chg="modSp add mod setBg">
        <pc:chgData name="faizul alfalah" userId="b097e28588539e7c" providerId="LiveId" clId="{62BCC01F-E64B-4E36-9F5F-287E3CD24DAA}" dt="2023-03-28T04:07:18.404" v="478" actId="20577"/>
        <pc:sldMkLst>
          <pc:docMk/>
          <pc:sldMk cId="1120361157" sldId="959"/>
        </pc:sldMkLst>
        <pc:spChg chg="mod">
          <ac:chgData name="faizul alfalah" userId="b097e28588539e7c" providerId="LiveId" clId="{62BCC01F-E64B-4E36-9F5F-287E3CD24DAA}" dt="2023-03-28T04:07:13.256" v="476" actId="1035"/>
          <ac:spMkLst>
            <pc:docMk/>
            <pc:sldMk cId="1120361157" sldId="959"/>
            <ac:spMk id="2" creationId="{094DB9FE-7DCB-B163-1B00-3EFC636659A1}"/>
          </ac:spMkLst>
        </pc:spChg>
        <pc:spChg chg="mod">
          <ac:chgData name="faizul alfalah" userId="b097e28588539e7c" providerId="LiveId" clId="{62BCC01F-E64B-4E36-9F5F-287E3CD24DAA}" dt="2023-03-28T04:04:26.473" v="446" actId="20577"/>
          <ac:spMkLst>
            <pc:docMk/>
            <pc:sldMk cId="1120361157" sldId="959"/>
            <ac:spMk id="3" creationId="{91846A68-FBA3-E105-0A7A-EB80E0A553AB}"/>
          </ac:spMkLst>
        </pc:spChg>
        <pc:spChg chg="mod">
          <ac:chgData name="faizul alfalah" userId="b097e28588539e7c" providerId="LiveId" clId="{62BCC01F-E64B-4E36-9F5F-287E3CD24DAA}" dt="2023-03-28T04:07:18.404" v="478" actId="20577"/>
          <ac:spMkLst>
            <pc:docMk/>
            <pc:sldMk cId="1120361157" sldId="959"/>
            <ac:spMk id="4" creationId="{723796C0-56BB-E53D-73DA-869D7AAB1211}"/>
          </ac:spMkLst>
        </pc:spChg>
      </pc:sldChg>
      <pc:sldChg chg="addSp delSp modSp add mod setBg">
        <pc:chgData name="faizul alfalah" userId="b097e28588539e7c" providerId="LiveId" clId="{62BCC01F-E64B-4E36-9F5F-287E3CD24DAA}" dt="2023-03-28T07:15:37.564" v="1861" actId="404"/>
        <pc:sldMkLst>
          <pc:docMk/>
          <pc:sldMk cId="2067677306" sldId="960"/>
        </pc:sldMkLst>
        <pc:spChg chg="mod">
          <ac:chgData name="faizul alfalah" userId="b097e28588539e7c" providerId="LiveId" clId="{62BCC01F-E64B-4E36-9F5F-287E3CD24DAA}" dt="2023-03-28T07:15:37.564" v="1861" actId="404"/>
          <ac:spMkLst>
            <pc:docMk/>
            <pc:sldMk cId="2067677306" sldId="960"/>
            <ac:spMk id="3" creationId="{00000000-0000-0000-0000-000000000000}"/>
          </ac:spMkLst>
        </pc:spChg>
        <pc:spChg chg="del">
          <ac:chgData name="faizul alfalah" userId="b097e28588539e7c" providerId="LiveId" clId="{62BCC01F-E64B-4E36-9F5F-287E3CD24DAA}" dt="2023-03-28T04:08:25.071" v="488" actId="478"/>
          <ac:spMkLst>
            <pc:docMk/>
            <pc:sldMk cId="2067677306" sldId="960"/>
            <ac:spMk id="4" creationId="{44AE6606-907C-92A0-3636-338605A31B0E}"/>
          </ac:spMkLst>
        </pc:spChg>
        <pc:spChg chg="add del mod">
          <ac:chgData name="faizul alfalah" userId="b097e28588539e7c" providerId="LiveId" clId="{62BCC01F-E64B-4E36-9F5F-287E3CD24DAA}" dt="2023-03-28T07:14:05.437" v="1849" actId="478"/>
          <ac:spMkLst>
            <pc:docMk/>
            <pc:sldMk cId="2067677306" sldId="960"/>
            <ac:spMk id="5" creationId="{ED7BC543-60E9-6FAE-2BA9-B23CBDD69E08}"/>
          </ac:spMkLst>
        </pc:spChg>
        <pc:spChg chg="mod">
          <ac:chgData name="faizul alfalah" userId="b097e28588539e7c" providerId="LiveId" clId="{62BCC01F-E64B-4E36-9F5F-287E3CD24DAA}" dt="2023-03-28T04:08:46.017" v="493" actId="20577"/>
          <ac:spMkLst>
            <pc:docMk/>
            <pc:sldMk cId="2067677306" sldId="960"/>
            <ac:spMk id="6" creationId="{00000000-0000-0000-0000-000000000000}"/>
          </ac:spMkLst>
        </pc:spChg>
        <pc:picChg chg="add mod">
          <ac:chgData name="faizul alfalah" userId="b097e28588539e7c" providerId="LiveId" clId="{62BCC01F-E64B-4E36-9F5F-287E3CD24DAA}" dt="2023-03-28T07:14:11.237" v="1853" actId="1076"/>
          <ac:picMkLst>
            <pc:docMk/>
            <pc:sldMk cId="2067677306" sldId="960"/>
            <ac:picMk id="8" creationId="{4FB0685C-6C2E-C4B6-C64A-603063169704}"/>
          </ac:picMkLst>
        </pc:picChg>
      </pc:sldChg>
      <pc:sldChg chg="addSp delSp modSp add mod setBg">
        <pc:chgData name="faizul alfalah" userId="b097e28588539e7c" providerId="LiveId" clId="{62BCC01F-E64B-4E36-9F5F-287E3CD24DAA}" dt="2023-03-28T07:19:55.762" v="2012" actId="20577"/>
        <pc:sldMkLst>
          <pc:docMk/>
          <pc:sldMk cId="911020592" sldId="961"/>
        </pc:sldMkLst>
        <pc:spChg chg="add mod">
          <ac:chgData name="faizul alfalah" userId="b097e28588539e7c" providerId="LiveId" clId="{62BCC01F-E64B-4E36-9F5F-287E3CD24DAA}" dt="2023-03-28T07:19:55.762" v="2012" actId="20577"/>
          <ac:spMkLst>
            <pc:docMk/>
            <pc:sldMk cId="911020592" sldId="961"/>
            <ac:spMk id="4" creationId="{C021EBCA-265B-BE95-D774-2ACE142390CC}"/>
          </ac:spMkLst>
        </pc:spChg>
        <pc:picChg chg="add mod modCrop">
          <ac:chgData name="faizul alfalah" userId="b097e28588539e7c" providerId="LiveId" clId="{62BCC01F-E64B-4E36-9F5F-287E3CD24DAA}" dt="2023-03-28T07:18:59.189" v="2009" actId="14861"/>
          <ac:picMkLst>
            <pc:docMk/>
            <pc:sldMk cId="911020592" sldId="961"/>
            <ac:picMk id="3" creationId="{9C16CAAB-55B1-F100-8E46-749B116DA5B5}"/>
          </ac:picMkLst>
        </pc:picChg>
        <pc:picChg chg="del mod">
          <ac:chgData name="faizul alfalah" userId="b097e28588539e7c" providerId="LiveId" clId="{62BCC01F-E64B-4E36-9F5F-287E3CD24DAA}" dt="2023-03-28T04:30:58.993" v="622" actId="478"/>
          <ac:picMkLst>
            <pc:docMk/>
            <pc:sldMk cId="911020592" sldId="961"/>
            <ac:picMk id="4100" creationId="{00000000-0000-0000-0000-000000000000}"/>
          </ac:picMkLst>
        </pc:picChg>
      </pc:sldChg>
      <pc:sldChg chg="addSp delSp modSp add mod setBg">
        <pc:chgData name="faizul alfalah" userId="b097e28588539e7c" providerId="LiveId" clId="{62BCC01F-E64B-4E36-9F5F-287E3CD24DAA}" dt="2023-03-28T07:19:17.644" v="2011"/>
        <pc:sldMkLst>
          <pc:docMk/>
          <pc:sldMk cId="1334288824" sldId="962"/>
        </pc:sldMkLst>
        <pc:spChg chg="mod">
          <ac:chgData name="faizul alfalah" userId="b097e28588539e7c" providerId="LiveId" clId="{62BCC01F-E64B-4E36-9F5F-287E3CD24DAA}" dt="2023-03-28T07:02:41.983" v="1729" actId="1036"/>
          <ac:spMkLst>
            <pc:docMk/>
            <pc:sldMk cId="1334288824" sldId="962"/>
            <ac:spMk id="4" creationId="{C021EBCA-265B-BE95-D774-2ACE142390CC}"/>
          </ac:spMkLst>
        </pc:spChg>
        <pc:picChg chg="add mod">
          <ac:chgData name="faizul alfalah" userId="b097e28588539e7c" providerId="LiveId" clId="{62BCC01F-E64B-4E36-9F5F-287E3CD24DAA}" dt="2023-03-28T07:19:17.644" v="2011"/>
          <ac:picMkLst>
            <pc:docMk/>
            <pc:sldMk cId="1334288824" sldId="962"/>
            <ac:picMk id="2" creationId="{B8963664-E92E-151D-ADC7-19A46B68E7A3}"/>
          </ac:picMkLst>
        </pc:picChg>
        <pc:picChg chg="del">
          <ac:chgData name="faizul alfalah" userId="b097e28588539e7c" providerId="LiveId" clId="{62BCC01F-E64B-4E36-9F5F-287E3CD24DAA}" dt="2023-03-28T07:19:15.748" v="2010" actId="478"/>
          <ac:picMkLst>
            <pc:docMk/>
            <pc:sldMk cId="1334288824" sldId="962"/>
            <ac:picMk id="3" creationId="{9C16CAAB-55B1-F100-8E46-749B116DA5B5}"/>
          </ac:picMkLst>
        </pc:picChg>
      </pc:sldChg>
      <pc:sldChg chg="delSp modSp add mod setBg">
        <pc:chgData name="faizul alfalah" userId="b097e28588539e7c" providerId="LiveId" clId="{62BCC01F-E64B-4E36-9F5F-287E3CD24DAA}" dt="2023-03-28T07:07:14.788" v="1738" actId="2085"/>
        <pc:sldMkLst>
          <pc:docMk/>
          <pc:sldMk cId="1981206155" sldId="963"/>
        </pc:sldMkLst>
        <pc:spChg chg="del">
          <ac:chgData name="faizul alfalah" userId="b097e28588539e7c" providerId="LiveId" clId="{62BCC01F-E64B-4E36-9F5F-287E3CD24DAA}" dt="2023-03-28T06:56:43.826" v="1641" actId="478"/>
          <ac:spMkLst>
            <pc:docMk/>
            <pc:sldMk cId="1981206155" sldId="963"/>
            <ac:spMk id="2" creationId="{094DB9FE-7DCB-B163-1B00-3EFC636659A1}"/>
          </ac:spMkLst>
        </pc:spChg>
        <pc:spChg chg="mod">
          <ac:chgData name="faizul alfalah" userId="b097e28588539e7c" providerId="LiveId" clId="{62BCC01F-E64B-4E36-9F5F-287E3CD24DAA}" dt="2023-03-28T06:55:30.505" v="1639"/>
          <ac:spMkLst>
            <pc:docMk/>
            <pc:sldMk cId="1981206155" sldId="963"/>
            <ac:spMk id="3" creationId="{91846A68-FBA3-E105-0A7A-EB80E0A553AB}"/>
          </ac:spMkLst>
        </pc:spChg>
        <pc:spChg chg="mod">
          <ac:chgData name="faizul alfalah" userId="b097e28588539e7c" providerId="LiveId" clId="{62BCC01F-E64B-4E36-9F5F-287E3CD24DAA}" dt="2023-03-28T07:07:14.788" v="1738" actId="2085"/>
          <ac:spMkLst>
            <pc:docMk/>
            <pc:sldMk cId="1981206155" sldId="963"/>
            <ac:spMk id="4" creationId="{723796C0-56BB-E53D-73DA-869D7AAB121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3/29/2023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3/29/2023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3/29/2023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3/29/2023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29/03/2023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29/03/2023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29/03/2023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29/03/2023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29/03/2023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29/03/2023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29/03/2023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29/03/2023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29/03/2023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29/03/2023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29/03/2023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3/29/2023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3/29/2023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29/03/2023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582069" y="2496029"/>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9 Ramadan 1444H  </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  31 Mac 2023M</a:t>
            </a: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0855" y="110979"/>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53874" y="1288185"/>
            <a:ext cx="8836247" cy="584775"/>
          </a:xfrm>
          <a:prstGeom prst="rect">
            <a:avLst/>
          </a:prstGeom>
          <a:noFill/>
        </p:spPr>
        <p:txBody>
          <a:bodyPr wrap="square" lIns="91440" tIns="45720" rIns="91440" bIns="45720">
            <a:spAutoFit/>
          </a:bodyPr>
          <a:lstStyle/>
          <a:p>
            <a:pPr algn="ctr"/>
            <a:r>
              <a:rPr lang="en-US" sz="3200" dirty="0" err="1">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Jabatan</a:t>
            </a:r>
            <a:r>
              <a:rPr lang="en-US" sz="3200" dirty="0">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 Hal </a:t>
            </a:r>
            <a:r>
              <a:rPr lang="en-US" sz="3200" dirty="0" err="1">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Ehwal</a:t>
            </a:r>
            <a:r>
              <a:rPr lang="en-US" sz="3200" dirty="0">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400297" y="1824455"/>
            <a:ext cx="4343400" cy="720080"/>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13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380997" y="3482876"/>
            <a:ext cx="8382000" cy="2308324"/>
          </a:xfrm>
          <a:prstGeom prst="rect">
            <a:avLst/>
          </a:prstGeom>
        </p:spPr>
        <p:txBody>
          <a:bodyPr wrap="square">
            <a:spAutoFit/>
          </a:bodyPr>
          <a:lstStyle/>
          <a:p>
            <a:pPr algn="ctr"/>
            <a:r>
              <a:rPr lang="it-IT" sz="4800" dirty="0">
                <a:ln w="0"/>
                <a:solidFill>
                  <a:srgbClr val="FFC000"/>
                </a:solidFill>
                <a:effectLst>
                  <a:glow rad="114300">
                    <a:schemeClr val="accent2">
                      <a:lumMod val="50000"/>
                      <a:alpha val="96000"/>
                    </a:schemeClr>
                  </a:glow>
                  <a:reflection blurRad="6350" stA="43000" endPos="22000" dir="5400000" sy="-90000" algn="bl" rotWithShape="0"/>
                </a:effectLst>
                <a:latin typeface="Arial Black" pitchFamily="34" charset="0"/>
              </a:rPr>
              <a:t>RAMADAN MENYUCIKAN JASMANI DAN ROHANI</a:t>
            </a:r>
          </a:p>
        </p:txBody>
      </p:sp>
      <p:sp>
        <p:nvSpPr>
          <p:cNvPr id="3" name="Rectangle 2">
            <a:extLst>
              <a:ext uri="{FF2B5EF4-FFF2-40B4-BE49-F238E27FC236}">
                <a16:creationId xmlns:a16="http://schemas.microsoft.com/office/drawing/2014/main" xmlns="" id="{1BCD6A67-D6C1-BB03-033A-855C22F9F64D}"/>
              </a:ext>
            </a:extLst>
          </p:cNvPr>
          <p:cNvSpPr/>
          <p:nvPr/>
        </p:nvSpPr>
        <p:spPr>
          <a:xfrm>
            <a:off x="0" y="645789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xmlns="" id="{2E6F0238-B174-9238-5832-F7E9087D0E7C}"/>
              </a:ext>
            </a:extLst>
          </p:cNvPr>
          <p:cNvSpPr/>
          <p:nvPr/>
        </p:nvSpPr>
        <p:spPr>
          <a:xfrm>
            <a:off x="419100" y="381000"/>
            <a:ext cx="8305800" cy="3276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rgbClr val="FF0000"/>
                </a:solidFill>
                <a:effectLst>
                  <a:innerShdw blurRad="69850" dist="43180" dir="5400000">
                    <a:srgbClr val="000000">
                      <a:alpha val="65000"/>
                    </a:srgbClr>
                  </a:innerShdw>
                </a:effectLst>
              </a:rPr>
              <a:t>NAMUN !</a:t>
            </a:r>
          </a:p>
          <a:p>
            <a:pPr algn="ctr"/>
            <a:r>
              <a:rPr lang="fi-FI" sz="4000" b="1" dirty="0">
                <a:ln w="1905"/>
                <a:solidFill>
                  <a:schemeClr val="tx2"/>
                </a:solidFill>
                <a:effectLst>
                  <a:innerShdw blurRad="69850" dist="43180" dir="5400000">
                    <a:srgbClr val="000000">
                      <a:alpha val="65000"/>
                    </a:srgbClr>
                  </a:innerShdw>
                </a:effectLst>
              </a:rPr>
              <a:t>Sikap sebahagian pengunjung bazar membeli juadah berbuka tanpa melihat kepada keperluan, tetapi lebih kepada kehendak nafsu</a:t>
            </a:r>
            <a:endParaRPr lang="en-US" sz="4000" b="1" dirty="0">
              <a:ln w="1905"/>
              <a:solidFill>
                <a:schemeClr val="tx2"/>
              </a:solidFill>
              <a:effectLst>
                <a:innerShdw blurRad="69850" dist="43180" dir="5400000">
                  <a:srgbClr val="000000">
                    <a:alpha val="65000"/>
                  </a:srgbClr>
                </a:innerShdw>
              </a:effectLst>
            </a:endParaRPr>
          </a:p>
        </p:txBody>
      </p:sp>
      <p:sp>
        <p:nvSpPr>
          <p:cNvPr id="7" name="Rectangle: Rounded Corners 6">
            <a:extLst>
              <a:ext uri="{FF2B5EF4-FFF2-40B4-BE49-F238E27FC236}">
                <a16:creationId xmlns:a16="http://schemas.microsoft.com/office/drawing/2014/main" xmlns="" id="{3C6FDDF4-BBA0-1C1E-9DE1-59A512F8C213}"/>
              </a:ext>
            </a:extLst>
          </p:cNvPr>
          <p:cNvSpPr/>
          <p:nvPr/>
        </p:nvSpPr>
        <p:spPr>
          <a:xfrm>
            <a:off x="1638300" y="5334000"/>
            <a:ext cx="5867400" cy="9906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i-FI" sz="4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PEMBAZIRAN</a:t>
            </a:r>
          </a:p>
        </p:txBody>
      </p:sp>
      <p:sp>
        <p:nvSpPr>
          <p:cNvPr id="8" name="Arrow: Down 7">
            <a:extLst>
              <a:ext uri="{FF2B5EF4-FFF2-40B4-BE49-F238E27FC236}">
                <a16:creationId xmlns:a16="http://schemas.microsoft.com/office/drawing/2014/main" xmlns="" id="{32D2C3C9-5296-5660-49F0-AF419111F74D}"/>
              </a:ext>
            </a:extLst>
          </p:cNvPr>
          <p:cNvSpPr/>
          <p:nvPr/>
        </p:nvSpPr>
        <p:spPr>
          <a:xfrm>
            <a:off x="4210050" y="3810000"/>
            <a:ext cx="723900" cy="13335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51275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9519" y="4113074"/>
            <a:ext cx="8784962" cy="1754326"/>
          </a:xfrm>
          <a:prstGeom prst="rect">
            <a:avLst/>
          </a:prstGeom>
        </p:spPr>
        <p:txBody>
          <a:bodyPr wrap="square">
            <a:spAutoFit/>
          </a:bodyPr>
          <a:lstStyle/>
          <a:p>
            <a:pPr algn="just"/>
            <a:r>
              <a:rPr lang="en-US" sz="3600" b="1" dirty="0" err="1">
                <a:ln w="1905"/>
                <a:effectLst>
                  <a:innerShdw blurRad="69850" dist="43180" dir="5400000">
                    <a:srgbClr val="000000">
                      <a:alpha val="65000"/>
                    </a:srgbClr>
                  </a:innerShdw>
                </a:effectLst>
              </a:rPr>
              <a:t>Maksudnya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n-US" sz="3600" b="1" dirty="0" err="1">
                <a:ln w="1905"/>
                <a:solidFill>
                  <a:schemeClr val="accent2">
                    <a:lumMod val="75000"/>
                  </a:schemeClr>
                </a:solidFill>
                <a:effectLst>
                  <a:innerShdw blurRad="69850" dist="43180" dir="5400000">
                    <a:srgbClr val="000000">
                      <a:alpha val="65000"/>
                    </a:srgbClr>
                  </a:innerShdw>
                </a:effectLst>
              </a:rPr>
              <a:t>Sesungguhnya</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kamu</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akan</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ditanya</a:t>
            </a:r>
            <a:r>
              <a:rPr lang="en-US" sz="3600" b="1" dirty="0">
                <a:ln w="1905"/>
                <a:solidFill>
                  <a:schemeClr val="accent2">
                    <a:lumMod val="75000"/>
                  </a:schemeClr>
                </a:solidFill>
                <a:effectLst>
                  <a:innerShdw blurRad="69850" dist="43180" dir="5400000">
                    <a:srgbClr val="000000">
                      <a:alpha val="65000"/>
                    </a:srgbClr>
                  </a:innerShdw>
                </a:effectLst>
              </a:rPr>
              <a:t> pada </a:t>
            </a:r>
            <a:r>
              <a:rPr lang="en-US" sz="3600" b="1" dirty="0" err="1">
                <a:ln w="1905"/>
                <a:solidFill>
                  <a:schemeClr val="accent2">
                    <a:lumMod val="75000"/>
                  </a:schemeClr>
                </a:solidFill>
                <a:effectLst>
                  <a:innerShdw blurRad="69850" dist="43180" dir="5400000">
                    <a:srgbClr val="000000">
                      <a:alpha val="65000"/>
                    </a:srgbClr>
                  </a:innerShdw>
                </a:effectLst>
              </a:rPr>
              <a:t>hari</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itu</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tentang</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segala</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nikmat</a:t>
            </a:r>
            <a:r>
              <a:rPr lang="en-US" sz="3600" b="1" dirty="0">
                <a:ln w="1905"/>
                <a:solidFill>
                  <a:schemeClr val="accent2">
                    <a:lumMod val="75000"/>
                  </a:schemeClr>
                </a:solidFill>
                <a:effectLst>
                  <a:innerShdw blurRad="69850" dist="43180" dir="5400000">
                    <a:srgbClr val="000000">
                      <a:alpha val="65000"/>
                    </a:srgbClr>
                  </a:innerShdw>
                </a:effectLst>
              </a:rPr>
              <a:t> (yang </a:t>
            </a:r>
            <a:r>
              <a:rPr lang="en-US" sz="3600" b="1" dirty="0" err="1">
                <a:ln w="1905"/>
                <a:solidFill>
                  <a:schemeClr val="accent2">
                    <a:lumMod val="75000"/>
                  </a:schemeClr>
                </a:solidFill>
                <a:effectLst>
                  <a:innerShdw blurRad="69850" dist="43180" dir="5400000">
                    <a:srgbClr val="000000">
                      <a:alpha val="65000"/>
                    </a:srgbClr>
                  </a:innerShdw>
                </a:effectLst>
              </a:rPr>
              <a:t>kamu</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telah</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menikmatinya</a:t>
            </a:r>
            <a:r>
              <a:rPr lang="en-US" sz="3600" b="1" dirty="0">
                <a:ln w="1905"/>
                <a:solidFill>
                  <a:schemeClr val="accent2">
                    <a:lumMod val="75000"/>
                  </a:schemeClr>
                </a:solidFill>
                <a:effectLst>
                  <a:innerShdw blurRad="69850" dist="43180" dir="5400000">
                    <a:srgbClr val="000000">
                      <a:alpha val="65000"/>
                    </a:srgbClr>
                  </a:innerShdw>
                </a:effectLst>
              </a:rPr>
              <a:t>)!</a:t>
            </a:r>
          </a:p>
        </p:txBody>
      </p:sp>
      <p:sp>
        <p:nvSpPr>
          <p:cNvPr id="6" name="Snip Diagonal Corner Rectangle 5"/>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Al-Takathur, ayat 8:</a:t>
            </a:r>
          </a:p>
        </p:txBody>
      </p:sp>
      <p:pic>
        <p:nvPicPr>
          <p:cNvPr id="8" name="Picture 7" descr="Shape&#10;&#10;Description automatically generated with medium confidence">
            <a:extLst>
              <a:ext uri="{FF2B5EF4-FFF2-40B4-BE49-F238E27FC236}">
                <a16:creationId xmlns:a16="http://schemas.microsoft.com/office/drawing/2014/main" xmlns="" id="{9964E99C-E135-2F56-5AA3-5235D7FB39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92" y="1830008"/>
            <a:ext cx="8074507" cy="1443658"/>
          </a:xfrm>
          <a:prstGeom prst="rect">
            <a:avLst/>
          </a:prstGeom>
        </p:spPr>
      </p:pic>
    </p:spTree>
    <p:extLst>
      <p:ext uri="{BB962C8B-B14F-4D97-AF65-F5344CB8AC3E}">
        <p14:creationId xmlns:p14="http://schemas.microsoft.com/office/powerpoint/2010/main" val="2203599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4EC6E8E9-F0C3-62D7-8FA8-AF3A632DF25B}"/>
              </a:ext>
            </a:extLst>
          </p:cNvPr>
          <p:cNvSpPr/>
          <p:nvPr/>
        </p:nvSpPr>
        <p:spPr>
          <a:xfrm>
            <a:off x="304800" y="228600"/>
            <a:ext cx="8534400" cy="1219200"/>
          </a:xfrm>
          <a:prstGeom prst="roundRect">
            <a:avLst/>
          </a:prstGeom>
          <a:solidFill>
            <a:schemeClr val="bg1">
              <a:alpha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w="0"/>
                <a:solidFill>
                  <a:schemeClr val="accent3">
                    <a:lumMod val="75000"/>
                  </a:schemeClr>
                </a:solidFill>
                <a:effectLst>
                  <a:outerShdw blurRad="38100" dist="19050" dir="2700000" algn="tl" rotWithShape="0">
                    <a:schemeClr val="dk1">
                      <a:alpha val="40000"/>
                    </a:schemeClr>
                  </a:outerShdw>
                </a:effectLst>
                <a:latin typeface="Arial Black" pitchFamily="34" charset="0"/>
              </a:rPr>
              <a:t>Antara Hikmah Dan Objektif Ibadat Puasa </a:t>
            </a:r>
          </a:p>
        </p:txBody>
      </p:sp>
      <p:sp>
        <p:nvSpPr>
          <p:cNvPr id="3" name="Rounded Rectangle 7">
            <a:extLst>
              <a:ext uri="{FF2B5EF4-FFF2-40B4-BE49-F238E27FC236}">
                <a16:creationId xmlns:a16="http://schemas.microsoft.com/office/drawing/2014/main" xmlns="" id="{91846A68-FBA3-E105-0A7A-EB80E0A553AB}"/>
              </a:ext>
            </a:extLst>
          </p:cNvPr>
          <p:cNvSpPr/>
          <p:nvPr/>
        </p:nvSpPr>
        <p:spPr>
          <a:xfrm>
            <a:off x="419100" y="28194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6000" b="1" dirty="0">
                <a:ln w="1905"/>
                <a:solidFill>
                  <a:schemeClr val="tx2"/>
                </a:solidFill>
                <a:effectLst>
                  <a:innerShdw blurRad="69850" dist="43180" dir="5400000">
                    <a:srgbClr val="000000">
                      <a:alpha val="65000"/>
                    </a:srgbClr>
                  </a:innerShdw>
                </a:effectLst>
              </a:rPr>
              <a:t>Membersihkan </a:t>
            </a:r>
          </a:p>
          <a:p>
            <a:pPr algn="ctr"/>
            <a:r>
              <a:rPr lang="fi-FI" sz="6000" b="1" dirty="0">
                <a:ln w="1905"/>
                <a:solidFill>
                  <a:schemeClr val="tx2"/>
                </a:solidFill>
                <a:effectLst>
                  <a:innerShdw blurRad="69850" dist="43180" dir="5400000">
                    <a:srgbClr val="000000">
                      <a:alpha val="65000"/>
                    </a:srgbClr>
                  </a:innerShdw>
                </a:effectLst>
              </a:rPr>
              <a:t>JASMANI dan ROHANI</a:t>
            </a:r>
            <a:endParaRPr lang="en-US" sz="60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62973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3" name="Rounded Rectangle 7">
            <a:extLst>
              <a:ext uri="{FF2B5EF4-FFF2-40B4-BE49-F238E27FC236}">
                <a16:creationId xmlns:a16="http://schemas.microsoft.com/office/drawing/2014/main" xmlns="" id="{91846A68-FBA3-E105-0A7A-EB80E0A553AB}"/>
              </a:ext>
            </a:extLst>
          </p:cNvPr>
          <p:cNvSpPr/>
          <p:nvPr/>
        </p:nvSpPr>
        <p:spPr>
          <a:xfrm>
            <a:off x="419100" y="228600"/>
            <a:ext cx="8305800" cy="1066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5400" b="1" dirty="0">
                <a:ln w="1905"/>
                <a:solidFill>
                  <a:schemeClr val="tx2"/>
                </a:solidFill>
                <a:effectLst>
                  <a:innerShdw blurRad="69850" dist="43180" dir="5400000">
                    <a:srgbClr val="000000">
                      <a:alpha val="65000"/>
                    </a:srgbClr>
                  </a:innerShdw>
                </a:effectLst>
              </a:rPr>
              <a:t>PEMBERSIHAN JASMANI</a:t>
            </a:r>
            <a:endParaRPr lang="en-US" sz="5400" b="1" dirty="0">
              <a:ln w="1905"/>
              <a:solidFill>
                <a:schemeClr val="tx2"/>
              </a:solidFill>
              <a:effectLst>
                <a:innerShdw blurRad="69850" dist="43180" dir="5400000">
                  <a:srgbClr val="000000">
                    <a:alpha val="65000"/>
                  </a:srgbClr>
                </a:innerShdw>
              </a:effectLst>
            </a:endParaRPr>
          </a:p>
        </p:txBody>
      </p:sp>
      <p:sp>
        <p:nvSpPr>
          <p:cNvPr id="2" name="Rounded Rectangle 7">
            <a:extLst>
              <a:ext uri="{FF2B5EF4-FFF2-40B4-BE49-F238E27FC236}">
                <a16:creationId xmlns:a16="http://schemas.microsoft.com/office/drawing/2014/main" xmlns="" id="{094DB9FE-7DCB-B163-1B00-3EFC636659A1}"/>
              </a:ext>
            </a:extLst>
          </p:cNvPr>
          <p:cNvSpPr/>
          <p:nvPr/>
        </p:nvSpPr>
        <p:spPr>
          <a:xfrm>
            <a:off x="414020" y="1752600"/>
            <a:ext cx="8305800" cy="15240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4800" b="1" dirty="0">
                <a:ln w="1905"/>
                <a:solidFill>
                  <a:schemeClr val="tx1"/>
                </a:solidFill>
                <a:effectLst>
                  <a:innerShdw blurRad="69850" dist="43180" dir="5400000">
                    <a:srgbClr val="000000">
                      <a:alpha val="65000"/>
                    </a:srgbClr>
                  </a:innerShdw>
                </a:effectLst>
              </a:rPr>
              <a:t>Menahan diri daripada makan dan minum</a:t>
            </a:r>
            <a:endParaRPr lang="en-US" sz="4800" b="1" dirty="0">
              <a:ln w="1905"/>
              <a:solidFill>
                <a:schemeClr val="tx1"/>
              </a:solidFill>
              <a:effectLst>
                <a:innerShdw blurRad="69850" dist="43180" dir="5400000">
                  <a:srgbClr val="000000">
                    <a:alpha val="65000"/>
                  </a:srgbClr>
                </a:innerShdw>
              </a:effectLst>
            </a:endParaRPr>
          </a:p>
        </p:txBody>
      </p:sp>
      <p:sp>
        <p:nvSpPr>
          <p:cNvPr id="4" name="Rounded Rectangle 7">
            <a:extLst>
              <a:ext uri="{FF2B5EF4-FFF2-40B4-BE49-F238E27FC236}">
                <a16:creationId xmlns:a16="http://schemas.microsoft.com/office/drawing/2014/main" xmlns="" id="{723796C0-56BB-E53D-73DA-869D7AAB1211}"/>
              </a:ext>
            </a:extLst>
          </p:cNvPr>
          <p:cNvSpPr/>
          <p:nvPr/>
        </p:nvSpPr>
        <p:spPr>
          <a:xfrm>
            <a:off x="414020" y="3581400"/>
            <a:ext cx="8305800" cy="2667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4000" b="1" dirty="0">
                <a:ln w="1905"/>
                <a:solidFill>
                  <a:schemeClr val="tx1"/>
                </a:solidFill>
                <a:effectLst>
                  <a:innerShdw blurRad="69850" dist="43180" dir="5400000">
                    <a:srgbClr val="000000">
                      <a:alpha val="65000"/>
                    </a:srgbClr>
                  </a:innerShdw>
                </a:effectLst>
              </a:rPr>
              <a:t>Pemakanan yang sihat merupakan amalan yang sangat membantu dalam proses menjaga kesihatan jasmani</a:t>
            </a:r>
            <a:endParaRPr lang="en-US" sz="40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477216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9518" y="3733800"/>
            <a:ext cx="8784962" cy="3108543"/>
          </a:xfrm>
          <a:prstGeom prst="rect">
            <a:avLst/>
          </a:prstGeom>
        </p:spPr>
        <p:txBody>
          <a:bodyPr wrap="square">
            <a:spAutoFit/>
          </a:bodyPr>
          <a:lstStyle/>
          <a:p>
            <a:pPr algn="just"/>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2800" b="1" dirty="0">
                <a:ln w="1905"/>
                <a:solidFill>
                  <a:schemeClr val="accent2">
                    <a:lumMod val="75000"/>
                  </a:schemeClr>
                </a:solidFill>
                <a:effectLst>
                  <a:innerShdw blurRad="69850" dist="43180" dir="5400000">
                    <a:srgbClr val="000000">
                      <a:alpha val="65000"/>
                    </a:srgbClr>
                  </a:innerShdw>
                </a:effectLst>
              </a:rPr>
              <a:t>Tiadalah memenuhi anak adam satu bekas yang lebih teruk daripada perut. Cukuplah bagi anak adam beberapa suapan yang dapat menegakkan tulang belakangnya. Jika tidak mampu, maka hendaklah satu pertiga diperuntukkan untuk makanan, satu pertiga untuk minuman dan satu pertiga untuk bernafas.</a:t>
            </a:r>
          </a:p>
          <a:p>
            <a:pPr algn="r"/>
            <a:r>
              <a:rPr lang="sv-SE" sz="2800" b="1" dirty="0">
                <a:ln w="1905"/>
                <a:solidFill>
                  <a:schemeClr val="accent2">
                    <a:lumMod val="75000"/>
                  </a:schemeClr>
                </a:solidFill>
                <a:effectLst>
                  <a:innerShdw blurRad="69850" dist="43180" dir="5400000">
                    <a:srgbClr val="000000">
                      <a:alpha val="65000"/>
                    </a:srgbClr>
                  </a:innerShdw>
                </a:effectLst>
              </a:rPr>
              <a:t>                              </a:t>
            </a:r>
            <a:r>
              <a:rPr lang="sv-SE" sz="2400" b="1" dirty="0">
                <a:ln w="1905"/>
                <a:solidFill>
                  <a:schemeClr val="accent2">
                    <a:lumMod val="75000"/>
                  </a:schemeClr>
                </a:solidFill>
                <a:effectLst>
                  <a:innerShdw blurRad="69850" dist="43180" dir="5400000">
                    <a:srgbClr val="000000">
                      <a:alpha val="65000"/>
                    </a:srgbClr>
                  </a:innerShdw>
                </a:effectLst>
              </a:rPr>
              <a:t>(Hadis Riwayat Al-Tirmizi dan Ibn Majah)</a:t>
            </a:r>
            <a:endParaRPr lang="sv-SE" sz="2800" b="1" dirty="0">
              <a:ln w="1905"/>
              <a:solidFill>
                <a:schemeClr val="accent2">
                  <a:lumMod val="75000"/>
                </a:schemeClr>
              </a:solidFill>
              <a:effectLst>
                <a:innerShdw blurRad="69850" dist="43180" dir="5400000">
                  <a:srgbClr val="000000">
                    <a:alpha val="65000"/>
                  </a:srgbClr>
                </a:innerShdw>
              </a:effectLst>
            </a:endParaRP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p>
        </p:txBody>
      </p:sp>
      <p:pic>
        <p:nvPicPr>
          <p:cNvPr id="8" name="Picture 7" descr="Shape&#10;&#10;Description automatically generated with medium confidence">
            <a:extLst>
              <a:ext uri="{FF2B5EF4-FFF2-40B4-BE49-F238E27FC236}">
                <a16:creationId xmlns:a16="http://schemas.microsoft.com/office/drawing/2014/main" xmlns="" id="{9BB636C6-C0EF-9AC0-C1DD-E5FB7AAAEA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272" y="990600"/>
            <a:ext cx="8861453" cy="3039717"/>
          </a:xfrm>
          <a:prstGeom prst="rect">
            <a:avLst/>
          </a:prstGeom>
        </p:spPr>
      </p:pic>
    </p:spTree>
    <p:extLst>
      <p:ext uri="{BB962C8B-B14F-4D97-AF65-F5344CB8AC3E}">
        <p14:creationId xmlns:p14="http://schemas.microsoft.com/office/powerpoint/2010/main" val="272754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xmlns="" id="{2E6F0238-B174-9238-5832-F7E9087D0E7C}"/>
              </a:ext>
            </a:extLst>
          </p:cNvPr>
          <p:cNvSpPr/>
          <p:nvPr/>
        </p:nvSpPr>
        <p:spPr>
          <a:xfrm>
            <a:off x="419100" y="838200"/>
            <a:ext cx="8305800" cy="2286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1"/>
                </a:solidFill>
                <a:effectLst>
                  <a:innerShdw blurRad="69850" dist="43180" dir="5400000">
                    <a:srgbClr val="000000">
                      <a:alpha val="65000"/>
                    </a:srgbClr>
                  </a:innerShdw>
                </a:effectLst>
              </a:rPr>
              <a:t>Perbuatan</a:t>
            </a:r>
            <a:r>
              <a:rPr lang="fi-FI" sz="4000" b="1" dirty="0">
                <a:ln w="1905"/>
                <a:solidFill>
                  <a:schemeClr val="tx2"/>
                </a:solidFill>
                <a:effectLst>
                  <a:innerShdw blurRad="69850" dist="43180" dir="5400000">
                    <a:srgbClr val="000000">
                      <a:alpha val="65000"/>
                    </a:srgbClr>
                  </a:innerShdw>
                </a:effectLst>
              </a:rPr>
              <a:t> MENGHIMPUNKAN </a:t>
            </a:r>
            <a:r>
              <a:rPr lang="fi-FI" sz="4000" b="1" dirty="0">
                <a:ln w="1905"/>
                <a:solidFill>
                  <a:schemeClr val="tx1"/>
                </a:solidFill>
                <a:effectLst>
                  <a:innerShdw blurRad="69850" dist="43180" dir="5400000">
                    <a:srgbClr val="000000">
                      <a:alpha val="65000"/>
                    </a:srgbClr>
                  </a:innerShdw>
                </a:effectLst>
              </a:rPr>
              <a:t>hidangan pagi, tengah hari dan petang dalam juadah berbuka puasa </a:t>
            </a:r>
            <a:endParaRPr lang="en-US" sz="4000" b="1" dirty="0">
              <a:ln w="1905"/>
              <a:solidFill>
                <a:schemeClr val="tx1"/>
              </a:solidFill>
              <a:effectLst>
                <a:innerShdw blurRad="69850" dist="43180" dir="5400000">
                  <a:srgbClr val="000000">
                    <a:alpha val="65000"/>
                  </a:srgbClr>
                </a:innerShdw>
              </a:effectLst>
            </a:endParaRPr>
          </a:p>
        </p:txBody>
      </p:sp>
      <p:sp>
        <p:nvSpPr>
          <p:cNvPr id="7" name="Rectangle: Rounded Corners 6">
            <a:extLst>
              <a:ext uri="{FF2B5EF4-FFF2-40B4-BE49-F238E27FC236}">
                <a16:creationId xmlns:a16="http://schemas.microsoft.com/office/drawing/2014/main" xmlns="" id="{3C6FDDF4-BBA0-1C1E-9DE1-59A512F8C213}"/>
              </a:ext>
            </a:extLst>
          </p:cNvPr>
          <p:cNvSpPr/>
          <p:nvPr/>
        </p:nvSpPr>
        <p:spPr>
          <a:xfrm>
            <a:off x="1638300" y="5334000"/>
            <a:ext cx="5867400" cy="9906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i-FI" sz="4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TIDAK SIHAT</a:t>
            </a:r>
          </a:p>
        </p:txBody>
      </p:sp>
      <p:sp>
        <p:nvSpPr>
          <p:cNvPr id="8" name="Arrow: Down 7">
            <a:extLst>
              <a:ext uri="{FF2B5EF4-FFF2-40B4-BE49-F238E27FC236}">
                <a16:creationId xmlns:a16="http://schemas.microsoft.com/office/drawing/2014/main" xmlns="" id="{32D2C3C9-5296-5660-49F0-AF419111F74D}"/>
              </a:ext>
            </a:extLst>
          </p:cNvPr>
          <p:cNvSpPr/>
          <p:nvPr/>
        </p:nvSpPr>
        <p:spPr>
          <a:xfrm>
            <a:off x="4210050" y="3429000"/>
            <a:ext cx="723900" cy="1600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4037681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3" name="Rounded Rectangle 7">
            <a:extLst>
              <a:ext uri="{FF2B5EF4-FFF2-40B4-BE49-F238E27FC236}">
                <a16:creationId xmlns:a16="http://schemas.microsoft.com/office/drawing/2014/main" xmlns="" id="{91846A68-FBA3-E105-0A7A-EB80E0A553AB}"/>
              </a:ext>
            </a:extLst>
          </p:cNvPr>
          <p:cNvSpPr/>
          <p:nvPr/>
        </p:nvSpPr>
        <p:spPr>
          <a:xfrm>
            <a:off x="419100" y="228599"/>
            <a:ext cx="8305800" cy="15240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800" b="1" dirty="0">
                <a:ln w="1905"/>
                <a:solidFill>
                  <a:schemeClr val="tx2"/>
                </a:solidFill>
                <a:effectLst>
                  <a:innerShdw blurRad="69850" dist="43180" dir="5400000">
                    <a:srgbClr val="000000">
                      <a:alpha val="65000"/>
                    </a:srgbClr>
                  </a:innerShdw>
                </a:effectLst>
              </a:rPr>
              <a:t>Kajian Persatuan Pengguna Pulau Pinang </a:t>
            </a:r>
            <a:endParaRPr lang="en-US" sz="4800" b="1" dirty="0">
              <a:ln w="1905"/>
              <a:solidFill>
                <a:schemeClr val="tx2"/>
              </a:solidFill>
              <a:effectLst>
                <a:innerShdw blurRad="69850" dist="43180" dir="5400000">
                  <a:srgbClr val="000000">
                    <a:alpha val="65000"/>
                  </a:srgbClr>
                </a:innerShdw>
              </a:effectLst>
            </a:endParaRPr>
          </a:p>
        </p:txBody>
      </p:sp>
      <p:sp>
        <p:nvSpPr>
          <p:cNvPr id="2" name="Rounded Rectangle 7">
            <a:extLst>
              <a:ext uri="{FF2B5EF4-FFF2-40B4-BE49-F238E27FC236}">
                <a16:creationId xmlns:a16="http://schemas.microsoft.com/office/drawing/2014/main" xmlns="" id="{094DB9FE-7DCB-B163-1B00-3EFC636659A1}"/>
              </a:ext>
            </a:extLst>
          </p:cNvPr>
          <p:cNvSpPr/>
          <p:nvPr/>
        </p:nvSpPr>
        <p:spPr>
          <a:xfrm>
            <a:off x="419100" y="2286000"/>
            <a:ext cx="8305800" cy="4267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4800" b="1" dirty="0">
                <a:ln w="1905"/>
                <a:solidFill>
                  <a:schemeClr val="tx1"/>
                </a:solidFill>
                <a:effectLst>
                  <a:innerShdw blurRad="69850" dist="43180" dir="5400000">
                    <a:srgbClr val="000000">
                      <a:alpha val="65000"/>
                    </a:srgbClr>
                  </a:innerShdw>
                </a:effectLst>
              </a:rPr>
              <a:t>sekurang-kurangnya </a:t>
            </a:r>
          </a:p>
          <a:p>
            <a:pPr algn="ctr"/>
            <a:r>
              <a:rPr lang="sv-SE" sz="6000" b="1" dirty="0">
                <a:ln w="1905"/>
                <a:solidFill>
                  <a:srgbClr val="FF0000"/>
                </a:solidFill>
                <a:effectLst>
                  <a:innerShdw blurRad="69850" dist="43180" dir="5400000">
                    <a:srgbClr val="000000">
                      <a:alpha val="65000"/>
                    </a:srgbClr>
                  </a:innerShdw>
                </a:effectLst>
              </a:rPr>
              <a:t>10,000 RIBU TAN </a:t>
            </a:r>
          </a:p>
          <a:p>
            <a:pPr algn="ctr"/>
            <a:r>
              <a:rPr lang="sv-SE" sz="4800" b="1" dirty="0">
                <a:ln w="1905"/>
                <a:solidFill>
                  <a:schemeClr val="tx1"/>
                </a:solidFill>
                <a:effectLst>
                  <a:innerShdw blurRad="69850" dist="43180" dir="5400000">
                    <a:srgbClr val="000000">
                      <a:alpha val="65000"/>
                    </a:srgbClr>
                  </a:innerShdw>
                </a:effectLst>
              </a:rPr>
              <a:t>makanan dibuang oleh rakyat Malaysia </a:t>
            </a:r>
            <a:r>
              <a:rPr lang="sv-SE" sz="4800" b="1" dirty="0">
                <a:ln w="1905"/>
                <a:solidFill>
                  <a:srgbClr val="FF0000"/>
                </a:solidFill>
                <a:effectLst>
                  <a:innerShdw blurRad="69850" dist="43180" dir="5400000">
                    <a:srgbClr val="000000">
                      <a:alpha val="65000"/>
                    </a:srgbClr>
                  </a:innerShdw>
                </a:effectLst>
              </a:rPr>
              <a:t>SETIAP HARI</a:t>
            </a:r>
            <a:r>
              <a:rPr lang="sv-SE" sz="4800" b="1" dirty="0">
                <a:ln w="1905"/>
                <a:solidFill>
                  <a:schemeClr val="tx1"/>
                </a:solidFill>
                <a:effectLst>
                  <a:innerShdw blurRad="69850" dist="43180" dir="5400000">
                    <a:srgbClr val="000000">
                      <a:alpha val="65000"/>
                    </a:srgbClr>
                  </a:innerShdw>
                </a:effectLst>
              </a:rPr>
              <a:t> pada bulan Ramadan</a:t>
            </a:r>
            <a:endParaRPr lang="en-US" sz="48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96270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9519" y="4113074"/>
            <a:ext cx="8784962" cy="2308324"/>
          </a:xfrm>
          <a:prstGeom prst="rect">
            <a:avLst/>
          </a:prstGeom>
        </p:spPr>
        <p:txBody>
          <a:bodyPr wrap="square">
            <a:spAutoFit/>
          </a:bodyPr>
          <a:lstStyle/>
          <a:p>
            <a:pPr algn="just"/>
            <a:r>
              <a:rPr lang="en-US" sz="3600" b="1" dirty="0" err="1">
                <a:ln w="1905"/>
                <a:effectLst>
                  <a:innerShdw blurRad="69850" dist="43180" dir="5400000">
                    <a:srgbClr val="000000">
                      <a:alpha val="65000"/>
                    </a:srgbClr>
                  </a:innerShdw>
                </a:effectLst>
              </a:rPr>
              <a:t>Maksudnya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n-US" sz="3600" b="1" dirty="0" err="1">
                <a:ln w="1905"/>
                <a:solidFill>
                  <a:schemeClr val="accent2">
                    <a:lumMod val="75000"/>
                  </a:schemeClr>
                </a:solidFill>
                <a:effectLst>
                  <a:innerShdw blurRad="69850" dist="43180" dir="5400000">
                    <a:srgbClr val="000000">
                      <a:alpha val="65000"/>
                    </a:srgbClr>
                  </a:innerShdw>
                </a:effectLst>
              </a:rPr>
              <a:t>Sesungguhnya</a:t>
            </a:r>
            <a:r>
              <a:rPr lang="en-US" sz="3600" b="1" dirty="0">
                <a:ln w="1905"/>
                <a:solidFill>
                  <a:schemeClr val="accent2">
                    <a:lumMod val="75000"/>
                  </a:schemeClr>
                </a:solidFill>
                <a:effectLst>
                  <a:innerShdw blurRad="69850" dist="43180" dir="5400000">
                    <a:srgbClr val="000000">
                      <a:alpha val="65000"/>
                    </a:srgbClr>
                  </a:innerShdw>
                </a:effectLst>
              </a:rPr>
              <a:t> orang yang </a:t>
            </a:r>
            <a:r>
              <a:rPr lang="en-US" sz="3600" b="1" dirty="0" err="1">
                <a:ln w="1905"/>
                <a:solidFill>
                  <a:schemeClr val="accent2">
                    <a:lumMod val="75000"/>
                  </a:schemeClr>
                </a:solidFill>
                <a:effectLst>
                  <a:innerShdw blurRad="69850" dist="43180" dir="5400000">
                    <a:srgbClr val="000000">
                      <a:alpha val="65000"/>
                    </a:srgbClr>
                  </a:innerShdw>
                </a:effectLst>
              </a:rPr>
              <a:t>boros</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itu</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adalah</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saudara-saudara</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Syaitan</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sedang</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Syaitan</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itu</a:t>
            </a:r>
            <a:r>
              <a:rPr lang="en-US" sz="3600" b="1" dirty="0">
                <a:ln w="1905"/>
                <a:solidFill>
                  <a:schemeClr val="accent2">
                    <a:lumMod val="75000"/>
                  </a:schemeClr>
                </a:solidFill>
                <a:effectLst>
                  <a:innerShdw blurRad="69850" dist="43180" dir="5400000">
                    <a:srgbClr val="000000">
                      <a:alpha val="65000"/>
                    </a:srgbClr>
                  </a:innerShdw>
                </a:effectLst>
              </a:rPr>
              <a:t> pula </a:t>
            </a:r>
            <a:r>
              <a:rPr lang="en-US" sz="3600" b="1" dirty="0" err="1">
                <a:ln w="1905"/>
                <a:solidFill>
                  <a:schemeClr val="accent2">
                    <a:lumMod val="75000"/>
                  </a:schemeClr>
                </a:solidFill>
                <a:effectLst>
                  <a:innerShdw blurRad="69850" dist="43180" dir="5400000">
                    <a:srgbClr val="000000">
                      <a:alpha val="65000"/>
                    </a:srgbClr>
                  </a:innerShdw>
                </a:effectLst>
              </a:rPr>
              <a:t>adalah</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makhluk</a:t>
            </a:r>
            <a:r>
              <a:rPr lang="en-US" sz="3600" b="1" dirty="0">
                <a:ln w="1905"/>
                <a:solidFill>
                  <a:schemeClr val="accent2">
                    <a:lumMod val="75000"/>
                  </a:schemeClr>
                </a:solidFill>
                <a:effectLst>
                  <a:innerShdw blurRad="69850" dist="43180" dir="5400000">
                    <a:srgbClr val="000000">
                      <a:alpha val="65000"/>
                    </a:srgbClr>
                  </a:innerShdw>
                </a:effectLst>
              </a:rPr>
              <a:t> yang sangat </a:t>
            </a:r>
            <a:r>
              <a:rPr lang="en-US" sz="3600" b="1" dirty="0" err="1">
                <a:ln w="1905"/>
                <a:solidFill>
                  <a:schemeClr val="accent2">
                    <a:lumMod val="75000"/>
                  </a:schemeClr>
                </a:solidFill>
                <a:effectLst>
                  <a:innerShdw blurRad="69850" dist="43180" dir="5400000">
                    <a:srgbClr val="000000">
                      <a:alpha val="65000"/>
                    </a:srgbClr>
                  </a:innerShdw>
                </a:effectLst>
              </a:rPr>
              <a:t>kufur</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kepada</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Tuhannya</a:t>
            </a:r>
            <a:r>
              <a:rPr lang="en-US" sz="3600" b="1" dirty="0">
                <a:ln w="1905"/>
                <a:solidFill>
                  <a:schemeClr val="accent2">
                    <a:lumMod val="75000"/>
                  </a:schemeClr>
                </a:solidFill>
                <a:effectLst>
                  <a:innerShdw blurRad="69850" dist="43180" dir="5400000">
                    <a:srgbClr val="000000">
                      <a:alpha val="65000"/>
                    </a:srgbClr>
                  </a:innerShdw>
                </a:effectLst>
              </a:rPr>
              <a:t>.</a:t>
            </a:r>
          </a:p>
        </p:txBody>
      </p:sp>
      <p:sp>
        <p:nvSpPr>
          <p:cNvPr id="6" name="Snip Diagonal Corner Rectangle 5"/>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Al-Isra’, ayat 27:</a:t>
            </a:r>
          </a:p>
        </p:txBody>
      </p:sp>
      <p:pic>
        <p:nvPicPr>
          <p:cNvPr id="8" name="Picture 7" descr="Shape&#10;&#10;Description automatically generated with medium confidence">
            <a:extLst>
              <a:ext uri="{FF2B5EF4-FFF2-40B4-BE49-F238E27FC236}">
                <a16:creationId xmlns:a16="http://schemas.microsoft.com/office/drawing/2014/main" xmlns="" id="{0B8A2793-F20B-95D9-EA13-CCCDAB91CC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92" y="1409103"/>
            <a:ext cx="8074507" cy="2668411"/>
          </a:xfrm>
          <a:prstGeom prst="rect">
            <a:avLst/>
          </a:prstGeom>
        </p:spPr>
      </p:pic>
    </p:spTree>
    <p:extLst>
      <p:ext uri="{BB962C8B-B14F-4D97-AF65-F5344CB8AC3E}">
        <p14:creationId xmlns:p14="http://schemas.microsoft.com/office/powerpoint/2010/main" val="1299903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9518" y="1981200"/>
            <a:ext cx="8784962" cy="4154984"/>
          </a:xfrm>
          <a:prstGeom prst="rect">
            <a:avLst/>
          </a:prstGeom>
        </p:spPr>
        <p:txBody>
          <a:bodyPr wrap="square">
            <a:spAutoFit/>
          </a:bodyPr>
          <a:lstStyle/>
          <a:p>
            <a:pPr algn="ctr"/>
            <a:r>
              <a:rPr lang="sv-SE" sz="4800" b="1" dirty="0">
                <a:ln w="1905"/>
                <a:solidFill>
                  <a:schemeClr val="accent2">
                    <a:lumMod val="75000"/>
                  </a:schemeClr>
                </a:solidFill>
                <a:effectLst>
                  <a:innerShdw blurRad="69850" dist="43180" dir="5400000">
                    <a:srgbClr val="000000">
                      <a:alpha val="65000"/>
                    </a:srgbClr>
                  </a:innerShdw>
                </a:effectLst>
              </a:rPr>
              <a:t>Bukanlah seorang mukmin, </a:t>
            </a:r>
          </a:p>
          <a:p>
            <a:pPr algn="ctr"/>
            <a:r>
              <a:rPr lang="sv-SE" sz="4800" b="1" dirty="0">
                <a:ln w="1905"/>
                <a:solidFill>
                  <a:schemeClr val="accent2">
                    <a:lumMod val="75000"/>
                  </a:schemeClr>
                </a:solidFill>
                <a:effectLst>
                  <a:innerShdw blurRad="69850" dist="43180" dir="5400000">
                    <a:srgbClr val="000000">
                      <a:alpha val="65000"/>
                    </a:srgbClr>
                  </a:innerShdw>
                </a:effectLst>
              </a:rPr>
              <a:t>orang yang kekenyangan dalam keadaan jiran di sebelahnya kelaparan.</a:t>
            </a:r>
          </a:p>
          <a:p>
            <a:pPr algn="ctr"/>
            <a:endParaRPr lang="sv-SE" sz="4000" b="1" dirty="0">
              <a:ln w="1905"/>
              <a:solidFill>
                <a:schemeClr val="accent2">
                  <a:lumMod val="75000"/>
                </a:schemeClr>
              </a:solidFill>
              <a:effectLst>
                <a:innerShdw blurRad="69850" dist="43180" dir="5400000">
                  <a:srgbClr val="000000">
                    <a:alpha val="65000"/>
                  </a:srgbClr>
                </a:innerShdw>
              </a:effectLst>
            </a:endParaRPr>
          </a:p>
          <a:p>
            <a:pPr algn="ctr"/>
            <a:r>
              <a:rPr lang="sv-SE" sz="3200" b="1" dirty="0">
                <a:ln w="1905"/>
                <a:solidFill>
                  <a:schemeClr val="accent2">
                    <a:lumMod val="75000"/>
                  </a:schemeClr>
                </a:solidFill>
                <a:effectLst>
                  <a:innerShdw blurRad="69850" dist="43180" dir="5400000">
                    <a:srgbClr val="000000">
                      <a:alpha val="65000"/>
                    </a:srgbClr>
                  </a:innerShdw>
                </a:effectLst>
              </a:rPr>
              <a:t>(Hadis Sahih riwayat al-Baihaqi)</a:t>
            </a: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bermaksud :</a:t>
            </a:r>
          </a:p>
        </p:txBody>
      </p:sp>
    </p:spTree>
    <p:extLst>
      <p:ext uri="{BB962C8B-B14F-4D97-AF65-F5344CB8AC3E}">
        <p14:creationId xmlns:p14="http://schemas.microsoft.com/office/powerpoint/2010/main" val="3149782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3" name="Rounded Rectangle 7">
            <a:extLst>
              <a:ext uri="{FF2B5EF4-FFF2-40B4-BE49-F238E27FC236}">
                <a16:creationId xmlns:a16="http://schemas.microsoft.com/office/drawing/2014/main" xmlns="" id="{91846A68-FBA3-E105-0A7A-EB80E0A553AB}"/>
              </a:ext>
            </a:extLst>
          </p:cNvPr>
          <p:cNvSpPr/>
          <p:nvPr/>
        </p:nvSpPr>
        <p:spPr>
          <a:xfrm>
            <a:off x="419100" y="228600"/>
            <a:ext cx="8305800" cy="1066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5400" b="1" dirty="0">
                <a:ln w="1905"/>
                <a:solidFill>
                  <a:schemeClr val="tx2"/>
                </a:solidFill>
                <a:effectLst>
                  <a:innerShdw blurRad="69850" dist="43180" dir="5400000">
                    <a:srgbClr val="000000">
                      <a:alpha val="65000"/>
                    </a:srgbClr>
                  </a:innerShdw>
                </a:effectLst>
              </a:rPr>
              <a:t>PEMBERSIHAN ROHANI</a:t>
            </a:r>
            <a:endParaRPr lang="en-US" sz="5400" b="1" dirty="0">
              <a:ln w="1905"/>
              <a:solidFill>
                <a:schemeClr val="tx2"/>
              </a:solidFill>
              <a:effectLst>
                <a:innerShdw blurRad="69850" dist="43180" dir="5400000">
                  <a:srgbClr val="000000">
                    <a:alpha val="65000"/>
                  </a:srgbClr>
                </a:innerShdw>
              </a:effectLst>
            </a:endParaRPr>
          </a:p>
        </p:txBody>
      </p:sp>
      <p:sp>
        <p:nvSpPr>
          <p:cNvPr id="2" name="Rounded Rectangle 7">
            <a:extLst>
              <a:ext uri="{FF2B5EF4-FFF2-40B4-BE49-F238E27FC236}">
                <a16:creationId xmlns:a16="http://schemas.microsoft.com/office/drawing/2014/main" xmlns="" id="{094DB9FE-7DCB-B163-1B00-3EFC636659A1}"/>
              </a:ext>
            </a:extLst>
          </p:cNvPr>
          <p:cNvSpPr/>
          <p:nvPr/>
        </p:nvSpPr>
        <p:spPr>
          <a:xfrm>
            <a:off x="414020" y="1676400"/>
            <a:ext cx="8305800" cy="2057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4800" b="1" u="sng" dirty="0">
                <a:ln w="1905"/>
                <a:solidFill>
                  <a:schemeClr val="tx1"/>
                </a:solidFill>
                <a:effectLst>
                  <a:innerShdw blurRad="69850" dist="43180" dir="5400000">
                    <a:srgbClr val="000000">
                      <a:alpha val="65000"/>
                    </a:srgbClr>
                  </a:innerShdw>
                </a:effectLst>
              </a:rPr>
              <a:t>ZAKAT</a:t>
            </a:r>
            <a:r>
              <a:rPr lang="sv-SE" sz="4800" b="1" dirty="0">
                <a:ln w="1905"/>
                <a:solidFill>
                  <a:schemeClr val="tx1"/>
                </a:solidFill>
                <a:effectLst>
                  <a:innerShdw blurRad="69850" dist="43180" dir="5400000">
                    <a:srgbClr val="000000">
                      <a:alpha val="65000"/>
                    </a:srgbClr>
                  </a:innerShdw>
                </a:effectLst>
              </a:rPr>
              <a:t> </a:t>
            </a:r>
          </a:p>
          <a:p>
            <a:pPr algn="ctr"/>
            <a:r>
              <a:rPr lang="en-US" sz="4000" b="1" dirty="0" err="1">
                <a:ln w="1905"/>
                <a:solidFill>
                  <a:schemeClr val="tx1"/>
                </a:solidFill>
                <a:effectLst>
                  <a:innerShdw blurRad="69850" dist="43180" dir="5400000">
                    <a:srgbClr val="000000">
                      <a:alpha val="65000"/>
                    </a:srgbClr>
                  </a:innerShdw>
                </a:effectLst>
              </a:rPr>
              <a:t>Difardukan</a:t>
            </a:r>
            <a:r>
              <a:rPr lang="en-US" sz="4000" b="1" dirty="0">
                <a:ln w="1905"/>
                <a:solidFill>
                  <a:schemeClr val="tx1"/>
                </a:solidFill>
                <a:effectLst>
                  <a:innerShdw blurRad="69850" dist="43180" dir="5400000">
                    <a:srgbClr val="000000">
                      <a:alpha val="65000"/>
                    </a:srgbClr>
                  </a:innerShdw>
                </a:effectLst>
              </a:rPr>
              <a:t> pada </a:t>
            </a:r>
            <a:r>
              <a:rPr lang="en-US" sz="4000" b="1" dirty="0" err="1">
                <a:ln w="1905"/>
                <a:solidFill>
                  <a:schemeClr val="tx1"/>
                </a:solidFill>
                <a:effectLst>
                  <a:innerShdw blurRad="69850" dist="43180" dir="5400000">
                    <a:srgbClr val="000000">
                      <a:alpha val="65000"/>
                    </a:srgbClr>
                  </a:innerShdw>
                </a:effectLst>
              </a:rPr>
              <a:t>tahun</a:t>
            </a:r>
            <a:r>
              <a:rPr lang="en-US" sz="4000" b="1" dirty="0">
                <a:ln w="1905"/>
                <a:solidFill>
                  <a:schemeClr val="tx1"/>
                </a:solidFill>
                <a:effectLst>
                  <a:innerShdw blurRad="69850" dist="43180" dir="5400000">
                    <a:srgbClr val="000000">
                      <a:alpha val="65000"/>
                    </a:srgbClr>
                  </a:innerShdw>
                </a:effectLst>
              </a:rPr>
              <a:t> </a:t>
            </a:r>
            <a:r>
              <a:rPr lang="en-US" sz="4000" b="1" dirty="0" err="1">
                <a:ln w="1905"/>
                <a:solidFill>
                  <a:schemeClr val="tx1"/>
                </a:solidFill>
                <a:effectLst>
                  <a:innerShdw blurRad="69850" dist="43180" dir="5400000">
                    <a:srgbClr val="000000">
                      <a:alpha val="65000"/>
                    </a:srgbClr>
                  </a:innerShdw>
                </a:effectLst>
              </a:rPr>
              <a:t>kedua</a:t>
            </a:r>
            <a:r>
              <a:rPr lang="en-US" sz="4000" b="1" dirty="0">
                <a:ln w="1905"/>
                <a:solidFill>
                  <a:schemeClr val="tx1"/>
                </a:solidFill>
                <a:effectLst>
                  <a:innerShdw blurRad="69850" dist="43180" dir="5400000">
                    <a:srgbClr val="000000">
                      <a:alpha val="65000"/>
                    </a:srgbClr>
                  </a:innerShdw>
                </a:effectLst>
              </a:rPr>
              <a:t> </a:t>
            </a:r>
            <a:r>
              <a:rPr lang="en-US" sz="4000" b="1" dirty="0" err="1">
                <a:ln w="1905"/>
                <a:solidFill>
                  <a:schemeClr val="tx1"/>
                </a:solidFill>
                <a:effectLst>
                  <a:innerShdw blurRad="69850" dist="43180" dir="5400000">
                    <a:srgbClr val="000000">
                      <a:alpha val="65000"/>
                    </a:srgbClr>
                  </a:innerShdw>
                </a:effectLst>
              </a:rPr>
              <a:t>hijrah</a:t>
            </a:r>
            <a:r>
              <a:rPr lang="en-US" sz="4000" b="1" dirty="0">
                <a:ln w="1905"/>
                <a:solidFill>
                  <a:schemeClr val="tx1"/>
                </a:solidFill>
                <a:effectLst>
                  <a:innerShdw blurRad="69850" dist="43180" dir="5400000">
                    <a:srgbClr val="000000">
                      <a:alpha val="65000"/>
                    </a:srgbClr>
                  </a:innerShdw>
                </a:effectLst>
              </a:rPr>
              <a:t> pada </a:t>
            </a:r>
            <a:r>
              <a:rPr lang="en-US" sz="4000" b="1" dirty="0" err="1">
                <a:ln w="1905"/>
                <a:solidFill>
                  <a:schemeClr val="tx1"/>
                </a:solidFill>
                <a:effectLst>
                  <a:innerShdw blurRad="69850" dist="43180" dir="5400000">
                    <a:srgbClr val="000000">
                      <a:alpha val="65000"/>
                    </a:srgbClr>
                  </a:innerShdw>
                </a:effectLst>
              </a:rPr>
              <a:t>bulan</a:t>
            </a:r>
            <a:r>
              <a:rPr lang="en-US" sz="4000" b="1" dirty="0">
                <a:ln w="1905"/>
                <a:solidFill>
                  <a:schemeClr val="tx1"/>
                </a:solidFill>
                <a:effectLst>
                  <a:innerShdw blurRad="69850" dist="43180" dir="5400000">
                    <a:srgbClr val="000000">
                      <a:alpha val="65000"/>
                    </a:srgbClr>
                  </a:innerShdw>
                </a:effectLst>
              </a:rPr>
              <a:t> </a:t>
            </a:r>
            <a:r>
              <a:rPr lang="en-US" sz="4000" b="1" dirty="0" err="1">
                <a:ln w="1905"/>
                <a:solidFill>
                  <a:schemeClr val="tx1"/>
                </a:solidFill>
                <a:effectLst>
                  <a:innerShdw blurRad="69850" dist="43180" dir="5400000">
                    <a:srgbClr val="000000">
                      <a:alpha val="65000"/>
                    </a:srgbClr>
                  </a:innerShdw>
                </a:effectLst>
              </a:rPr>
              <a:t>Syaaban</a:t>
            </a:r>
            <a:r>
              <a:rPr lang="en-US" sz="4000" b="1" dirty="0">
                <a:ln w="1905"/>
                <a:solidFill>
                  <a:schemeClr val="tx1"/>
                </a:solidFill>
                <a:effectLst>
                  <a:innerShdw blurRad="69850" dist="43180" dir="5400000">
                    <a:srgbClr val="000000">
                      <a:alpha val="65000"/>
                    </a:srgbClr>
                  </a:innerShdw>
                </a:effectLst>
              </a:rPr>
              <a:t> </a:t>
            </a:r>
          </a:p>
        </p:txBody>
      </p:sp>
      <p:sp>
        <p:nvSpPr>
          <p:cNvPr id="4" name="Rounded Rectangle 7">
            <a:extLst>
              <a:ext uri="{FF2B5EF4-FFF2-40B4-BE49-F238E27FC236}">
                <a16:creationId xmlns:a16="http://schemas.microsoft.com/office/drawing/2014/main" xmlns="" id="{723796C0-56BB-E53D-73DA-869D7AAB1211}"/>
              </a:ext>
            </a:extLst>
          </p:cNvPr>
          <p:cNvSpPr/>
          <p:nvPr/>
        </p:nvSpPr>
        <p:spPr>
          <a:xfrm>
            <a:off x="414020" y="4191000"/>
            <a:ext cx="8305800" cy="2057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4000" b="1" dirty="0">
                <a:ln w="1905"/>
                <a:solidFill>
                  <a:schemeClr val="tx1"/>
                </a:solidFill>
                <a:effectLst>
                  <a:innerShdw blurRad="69850" dist="43180" dir="5400000">
                    <a:srgbClr val="000000">
                      <a:alpha val="65000"/>
                    </a:srgbClr>
                  </a:innerShdw>
                </a:effectLst>
              </a:rPr>
              <a:t>Merupakan bentuk pembersihan rohani daripada sifat kedekut, iri hati dan cintakan dunia</a:t>
            </a:r>
            <a:endParaRPr lang="en-US" sz="40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20361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530708" y="4434007"/>
            <a:ext cx="8077199" cy="1569660"/>
          </a:xfrm>
          <a:prstGeom prst="rect">
            <a:avLst/>
          </a:prstGeom>
        </p:spPr>
        <p:txBody>
          <a:bodyPr wrap="square">
            <a:spAutoFit/>
          </a:bodyPr>
          <a:lstStyle/>
          <a:p>
            <a:pPr algn="just"/>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n-US" sz="3200" b="1" dirty="0">
                <a:ln w="1905"/>
                <a:solidFill>
                  <a:schemeClr val="accent2">
                    <a:lumMod val="75000"/>
                  </a:schemeClr>
                </a:solidFill>
                <a:effectLst>
                  <a:innerShdw blurRad="69850" dist="43180" dir="5400000">
                    <a:srgbClr val="000000">
                      <a:alpha val="65000"/>
                    </a:srgbClr>
                  </a:innerShdw>
                </a:effectLst>
              </a:rPr>
              <a:t>Dan </a:t>
            </a:r>
            <a:r>
              <a:rPr lang="en-US" sz="3200" b="1" dirty="0" err="1">
                <a:ln w="1905"/>
                <a:solidFill>
                  <a:schemeClr val="accent2">
                    <a:lumMod val="75000"/>
                  </a:schemeClr>
                </a:solidFill>
                <a:effectLst>
                  <a:innerShdw blurRad="69850" dist="43180" dir="5400000">
                    <a:srgbClr val="000000">
                      <a:alpha val="65000"/>
                    </a:srgbClr>
                  </a:innerShdw>
                </a:effectLst>
              </a:rPr>
              <a:t>apa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sahaja</a:t>
            </a:r>
            <a:r>
              <a:rPr lang="en-US" sz="3200" b="1" dirty="0">
                <a:ln w="1905"/>
                <a:solidFill>
                  <a:schemeClr val="accent2">
                    <a:lumMod val="75000"/>
                  </a:schemeClr>
                </a:solidFill>
                <a:effectLst>
                  <a:innerShdw blurRad="69850" dist="43180" dir="5400000">
                    <a:srgbClr val="000000">
                      <a:alpha val="65000"/>
                    </a:srgbClr>
                  </a:innerShdw>
                </a:effectLst>
              </a:rPr>
              <a:t> yang </a:t>
            </a:r>
            <a:r>
              <a:rPr lang="en-US" sz="3200" b="1" dirty="0" err="1">
                <a:ln w="1905"/>
                <a:solidFill>
                  <a:schemeClr val="accent2">
                    <a:lumMod val="75000"/>
                  </a:schemeClr>
                </a:solidFill>
                <a:effectLst>
                  <a:innerShdw blurRad="69850" dist="43180" dir="5400000">
                    <a:srgbClr val="000000">
                      <a:alpha val="65000"/>
                    </a:srgbClr>
                  </a:innerShdw>
                </a:effectLst>
              </a:rPr>
              <a:t>kamu</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dermakan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maka</a:t>
            </a:r>
            <a:r>
              <a:rPr lang="en-US" sz="3200" b="1" dirty="0">
                <a:ln w="1905"/>
                <a:solidFill>
                  <a:schemeClr val="accent2">
                    <a:lumMod val="75000"/>
                  </a:schemeClr>
                </a:solidFill>
                <a:effectLst>
                  <a:innerShdw blurRad="69850" dist="43180" dir="5400000">
                    <a:srgbClr val="000000">
                      <a:alpha val="65000"/>
                    </a:srgbClr>
                  </a:innerShdw>
                </a:effectLst>
              </a:rPr>
              <a:t> Allah </a:t>
            </a:r>
            <a:r>
              <a:rPr lang="en-US" sz="3200" b="1" dirty="0" err="1">
                <a:ln w="1905"/>
                <a:solidFill>
                  <a:schemeClr val="accent2">
                    <a:lumMod val="75000"/>
                  </a:schemeClr>
                </a:solidFill>
                <a:effectLst>
                  <a:innerShdw blurRad="69850" dist="43180" dir="5400000">
                    <a:srgbClr val="000000">
                      <a:alpha val="65000"/>
                    </a:srgbClr>
                  </a:innerShdw>
                </a:effectLst>
              </a:rPr>
              <a:t>akan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menggantikannya</a:t>
            </a:r>
            <a:r>
              <a:rPr lang="en-US" sz="3200" b="1" dirty="0">
                <a:ln w="1905"/>
                <a:solidFill>
                  <a:schemeClr val="accent2">
                    <a:lumMod val="75000"/>
                  </a:schemeClr>
                </a:solidFill>
                <a:effectLst>
                  <a:innerShdw blurRad="69850" dist="43180" dir="5400000">
                    <a:srgbClr val="000000">
                      <a:alpha val="65000"/>
                    </a:srgbClr>
                  </a:innerShdw>
                </a:effectLst>
              </a:rPr>
              <a:t>; dan </a:t>
            </a:r>
            <a:r>
              <a:rPr lang="en-US" sz="3200" b="1" dirty="0" err="1">
                <a:ln w="1905"/>
                <a:solidFill>
                  <a:schemeClr val="accent2">
                    <a:lumMod val="75000"/>
                  </a:schemeClr>
                </a:solidFill>
                <a:effectLst>
                  <a:innerShdw blurRad="69850" dist="43180" dir="5400000">
                    <a:srgbClr val="000000">
                      <a:alpha val="65000"/>
                    </a:srgbClr>
                  </a:innerShdw>
                </a:effectLst>
              </a:rPr>
              <a:t>Dia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lah</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jua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sebaik-baik</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Pemberi</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rezeki</a:t>
            </a:r>
            <a:r>
              <a:rPr lang="en-US" sz="3200" b="1" dirty="0">
                <a:ln w="1905"/>
                <a:solidFill>
                  <a:schemeClr val="accent2">
                    <a:lumMod val="75000"/>
                  </a:schemeClr>
                </a:solidFill>
                <a:effectLst>
                  <a:innerShdw blurRad="69850" dist="43180" dir="5400000">
                    <a:srgbClr val="000000">
                      <a:alpha val="65000"/>
                    </a:srgbClr>
                  </a:innerShdw>
                </a:effectLst>
              </a:rPr>
              <a:t>".</a:t>
            </a:r>
          </a:p>
        </p:txBody>
      </p:sp>
      <p:sp>
        <p:nvSpPr>
          <p:cNvPr id="6" name="Snip Diagonal Corner Rectangle 5"/>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Saba’, ayat 39:</a:t>
            </a:r>
          </a:p>
        </p:txBody>
      </p:sp>
      <p:pic>
        <p:nvPicPr>
          <p:cNvPr id="8" name="Picture 7" descr="Shape&#10;&#10;Description automatically generated with medium confidence">
            <a:extLst>
              <a:ext uri="{FF2B5EF4-FFF2-40B4-BE49-F238E27FC236}">
                <a16:creationId xmlns:a16="http://schemas.microsoft.com/office/drawing/2014/main" xmlns="" id="{4FB0685C-6C2E-C4B6-C64A-6030631697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524000"/>
            <a:ext cx="8074507" cy="2538177"/>
          </a:xfrm>
          <a:prstGeom prst="rect">
            <a:avLst/>
          </a:prstGeom>
        </p:spPr>
      </p:pic>
    </p:spTree>
    <p:extLst>
      <p:ext uri="{BB962C8B-B14F-4D97-AF65-F5344CB8AC3E}">
        <p14:creationId xmlns:p14="http://schemas.microsoft.com/office/powerpoint/2010/main" val="2067677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533400" y="2316301"/>
            <a:ext cx="8077199" cy="3170099"/>
          </a:xfrm>
          <a:prstGeom prst="rect">
            <a:avLst/>
          </a:prstGeom>
        </p:spPr>
        <p:txBody>
          <a:bodyPr wrap="square">
            <a:spAutoFit/>
          </a:bodyPr>
          <a:lstStyle/>
          <a:p>
            <a:pPr algn="ctr"/>
            <a:r>
              <a:rPr lang="sv-SE" sz="4000" b="1" dirty="0">
                <a:ln w="1905"/>
                <a:solidFill>
                  <a:schemeClr val="accent2">
                    <a:lumMod val="75000"/>
                  </a:schemeClr>
                </a:solidFill>
                <a:effectLst>
                  <a:innerShdw blurRad="69850" dist="43180" dir="5400000">
                    <a:srgbClr val="000000">
                      <a:alpha val="65000"/>
                    </a:srgbClr>
                  </a:innerShdw>
                </a:effectLst>
              </a:rPr>
              <a:t>Rasulullah SAW merupakan seorang yang sangat pemurah, dan Baginda menjadi lebih pemurah pada bulan Ramadan, lebih-lebih lagi ketika didatangi oleh Jibril AS</a:t>
            </a:r>
            <a:endParaRPr lang="sv-SE" sz="3600" b="1" dirty="0">
              <a:ln w="1905"/>
              <a:solidFill>
                <a:schemeClr val="accent2">
                  <a:lumMod val="75000"/>
                </a:schemeClr>
              </a:solidFill>
              <a:effectLst>
                <a:innerShdw blurRad="69850" dist="43180" dir="5400000">
                  <a:srgbClr val="000000">
                    <a:alpha val="65000"/>
                  </a:srgbClr>
                </a:innerShdw>
              </a:effectLst>
            </a:endParaRP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Imam Bukhari dan Muslim meriwayatkan daripada Abdullah Ibn Abbas RA:</a:t>
            </a:r>
          </a:p>
        </p:txBody>
      </p:sp>
    </p:spTree>
    <p:extLst>
      <p:ext uri="{BB962C8B-B14F-4D97-AF65-F5344CB8AC3E}">
        <p14:creationId xmlns:p14="http://schemas.microsoft.com/office/powerpoint/2010/main" val="960964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xmlns="" id="{1FE1F87D-98FA-E885-321E-2BB98739D6B3}"/>
              </a:ext>
            </a:extLst>
          </p:cNvPr>
          <p:cNvSpPr/>
          <p:nvPr/>
        </p:nvSpPr>
        <p:spPr>
          <a:xfrm>
            <a:off x="264320" y="990600"/>
            <a:ext cx="8574880" cy="5715000"/>
          </a:xfrm>
          <a:prstGeom prst="roundRect">
            <a:avLst/>
          </a:prstGeom>
          <a:solidFill>
            <a:schemeClr val="lt1">
              <a:alpha val="94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457200" indent="-457200" algn="just">
              <a:buFont typeface="Wingdings" panose="05000000000000000000" pitchFamily="2" charset="2"/>
              <a:buChar char="ü"/>
            </a:pPr>
            <a:r>
              <a:rPr lang="en-US" sz="3200" b="1" dirty="0" err="1">
                <a:ln w="1905"/>
                <a:solidFill>
                  <a:srgbClr val="7030A0"/>
                </a:solidFill>
                <a:effectLst>
                  <a:innerShdw blurRad="69850" dist="43180" dir="5400000">
                    <a:srgbClr val="000000">
                      <a:alpha val="65000"/>
                    </a:srgbClr>
                  </a:innerShdw>
                </a:effectLst>
              </a:rPr>
              <a:t>Ayuh</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kita</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bersama-sama</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menanam</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niat</a:t>
            </a:r>
            <a:r>
              <a:rPr lang="en-US" sz="3200" b="1" dirty="0">
                <a:ln w="1905"/>
                <a:solidFill>
                  <a:srgbClr val="7030A0"/>
                </a:solidFill>
                <a:effectLst>
                  <a:innerShdw blurRad="69850" dist="43180" dir="5400000">
                    <a:srgbClr val="000000">
                      <a:alpha val="65000"/>
                    </a:srgbClr>
                  </a:innerShdw>
                </a:effectLst>
              </a:rPr>
              <a:t> dan </a:t>
            </a:r>
            <a:r>
              <a:rPr lang="en-US" sz="3200" b="1" dirty="0" err="1">
                <a:ln w="1905"/>
                <a:solidFill>
                  <a:srgbClr val="7030A0"/>
                </a:solidFill>
                <a:effectLst>
                  <a:innerShdw blurRad="69850" dist="43180" dir="5400000">
                    <a:srgbClr val="000000">
                      <a:alpha val="65000"/>
                    </a:srgbClr>
                  </a:innerShdw>
                </a:effectLst>
              </a:rPr>
              <a:t>membetulkan</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tingkah</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laku</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kita</a:t>
            </a:r>
            <a:r>
              <a:rPr lang="en-US" sz="3200" b="1" dirty="0">
                <a:ln w="1905"/>
                <a:solidFill>
                  <a:srgbClr val="7030A0"/>
                </a:solidFill>
                <a:effectLst>
                  <a:innerShdw blurRad="69850" dist="43180" dir="5400000">
                    <a:srgbClr val="000000">
                      <a:alpha val="65000"/>
                    </a:srgbClr>
                  </a:innerShdw>
                </a:effectLst>
              </a:rPr>
              <a:t> pada </a:t>
            </a:r>
            <a:r>
              <a:rPr lang="en-US" sz="3200" b="1" dirty="0" err="1">
                <a:ln w="1905"/>
                <a:solidFill>
                  <a:srgbClr val="7030A0"/>
                </a:solidFill>
                <a:effectLst>
                  <a:innerShdw blurRad="69850" dist="43180" dir="5400000">
                    <a:srgbClr val="000000">
                      <a:alpha val="65000"/>
                    </a:srgbClr>
                  </a:innerShdw>
                </a:effectLst>
              </a:rPr>
              <a:t>bulan</a:t>
            </a:r>
            <a:r>
              <a:rPr lang="en-US" sz="3200" b="1" dirty="0">
                <a:ln w="1905"/>
                <a:solidFill>
                  <a:srgbClr val="7030A0"/>
                </a:solidFill>
                <a:effectLst>
                  <a:innerShdw blurRad="69850" dist="43180" dir="5400000">
                    <a:srgbClr val="000000">
                      <a:alpha val="65000"/>
                    </a:srgbClr>
                  </a:innerShdw>
                </a:effectLst>
              </a:rPr>
              <a:t> yang </a:t>
            </a:r>
            <a:r>
              <a:rPr lang="en-US" sz="3200" b="1" dirty="0" err="1">
                <a:ln w="1905"/>
                <a:solidFill>
                  <a:srgbClr val="7030A0"/>
                </a:solidFill>
                <a:effectLst>
                  <a:innerShdw blurRad="69850" dist="43180" dir="5400000">
                    <a:srgbClr val="000000">
                      <a:alpha val="65000"/>
                    </a:srgbClr>
                  </a:innerShdw>
                </a:effectLst>
              </a:rPr>
              <a:t>mulia</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ini</a:t>
            </a:r>
            <a:endParaRPr lang="en-US" sz="3200" b="1" dirty="0">
              <a:ln w="1905"/>
              <a:solidFill>
                <a:srgbClr val="7030A0"/>
              </a:solidFill>
              <a:effectLst>
                <a:innerShdw blurRad="69850" dist="43180" dir="5400000">
                  <a:srgbClr val="000000">
                    <a:alpha val="65000"/>
                  </a:srgbClr>
                </a:innerShdw>
              </a:effectLst>
            </a:endParaRPr>
          </a:p>
          <a:p>
            <a:pPr marL="457200" indent="-457200" algn="just">
              <a:buFont typeface="Wingdings" panose="05000000000000000000" pitchFamily="2" charset="2"/>
              <a:buChar char="ü"/>
            </a:pPr>
            <a:endParaRPr lang="en-US" sz="3200" b="1" dirty="0">
              <a:ln w="1905"/>
              <a:solidFill>
                <a:srgbClr val="7030A0"/>
              </a:solidFill>
              <a:effectLst>
                <a:innerShdw blurRad="69850" dist="43180" dir="5400000">
                  <a:srgbClr val="000000">
                    <a:alpha val="65000"/>
                  </a:srgbClr>
                </a:innerShdw>
              </a:effectLst>
            </a:endParaRPr>
          </a:p>
          <a:p>
            <a:pPr marL="457200" indent="-457200" algn="just">
              <a:buFont typeface="Wingdings" panose="05000000000000000000" pitchFamily="2" charset="2"/>
              <a:buChar char="ü"/>
            </a:pPr>
            <a:r>
              <a:rPr lang="fi-FI" sz="3200" b="1" dirty="0">
                <a:ln w="1905"/>
                <a:solidFill>
                  <a:srgbClr val="7030A0"/>
                </a:solidFill>
                <a:effectLst>
                  <a:innerShdw blurRad="69850" dist="43180" dir="5400000">
                    <a:srgbClr val="000000">
                      <a:alpha val="65000"/>
                    </a:srgbClr>
                  </a:innerShdw>
                </a:effectLst>
              </a:rPr>
              <a:t>Jadikan Ramadan kali ini sebagai permulaan kehidupan yang lebih baik dengan mengelakkan pembaziran</a:t>
            </a:r>
          </a:p>
          <a:p>
            <a:pPr marL="457200" indent="-457200" algn="just">
              <a:buFont typeface="Wingdings" panose="05000000000000000000" pitchFamily="2" charset="2"/>
              <a:buChar char="ü"/>
            </a:pPr>
            <a:endParaRPr lang="fi-FI" sz="3200" b="1" dirty="0">
              <a:ln w="1905"/>
              <a:solidFill>
                <a:srgbClr val="7030A0"/>
              </a:solidFill>
              <a:effectLst>
                <a:innerShdw blurRad="69850" dist="43180" dir="5400000">
                  <a:srgbClr val="000000">
                    <a:alpha val="65000"/>
                  </a:srgbClr>
                </a:innerShdw>
              </a:effectLst>
            </a:endParaRPr>
          </a:p>
          <a:p>
            <a:pPr marL="457200" indent="-457200" algn="just">
              <a:buFont typeface="Wingdings" panose="05000000000000000000" pitchFamily="2" charset="2"/>
              <a:buChar char="ü"/>
            </a:pPr>
            <a:r>
              <a:rPr lang="en-US" sz="3200" b="1" dirty="0" err="1">
                <a:ln w="1905"/>
                <a:solidFill>
                  <a:srgbClr val="7030A0"/>
                </a:solidFill>
                <a:effectLst>
                  <a:innerShdw blurRad="69850" dist="43180" dir="5400000">
                    <a:srgbClr val="000000">
                      <a:alpha val="65000"/>
                    </a:srgbClr>
                  </a:innerShdw>
                </a:effectLst>
              </a:rPr>
              <a:t>Semoga</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kita</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mendapat</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kedudukan</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muttaqin</a:t>
            </a:r>
            <a:r>
              <a:rPr lang="en-US" sz="3200" b="1" dirty="0">
                <a:ln w="1905"/>
                <a:solidFill>
                  <a:srgbClr val="7030A0"/>
                </a:solidFill>
                <a:effectLst>
                  <a:innerShdw blurRad="69850" dist="43180" dir="5400000">
                    <a:srgbClr val="000000">
                      <a:alpha val="65000"/>
                    </a:srgbClr>
                  </a:innerShdw>
                </a:effectLst>
              </a:rPr>
              <a:t> yang </a:t>
            </a:r>
            <a:r>
              <a:rPr lang="en-US" sz="3200" b="1" dirty="0" err="1">
                <a:ln w="1905"/>
                <a:solidFill>
                  <a:srgbClr val="7030A0"/>
                </a:solidFill>
                <a:effectLst>
                  <a:innerShdw blurRad="69850" dist="43180" dir="5400000">
                    <a:srgbClr val="000000">
                      <a:alpha val="65000"/>
                    </a:srgbClr>
                  </a:innerShdw>
                </a:effectLst>
              </a:rPr>
              <a:t>dijanjikan</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kepada</a:t>
            </a:r>
            <a:r>
              <a:rPr lang="en-US" sz="3200" b="1" dirty="0">
                <a:ln w="1905"/>
                <a:solidFill>
                  <a:srgbClr val="7030A0"/>
                </a:solidFill>
                <a:effectLst>
                  <a:innerShdw blurRad="69850" dist="43180" dir="5400000">
                    <a:srgbClr val="000000">
                      <a:alpha val="65000"/>
                    </a:srgbClr>
                  </a:innerShdw>
                </a:effectLst>
              </a:rPr>
              <a:t> orang-orang yang </a:t>
            </a:r>
            <a:r>
              <a:rPr lang="en-US" sz="3200" b="1" dirty="0" err="1">
                <a:ln w="1905"/>
                <a:solidFill>
                  <a:srgbClr val="7030A0"/>
                </a:solidFill>
                <a:effectLst>
                  <a:innerShdw blurRad="69850" dist="43180" dir="5400000">
                    <a:srgbClr val="000000">
                      <a:alpha val="65000"/>
                    </a:srgbClr>
                  </a:innerShdw>
                </a:effectLst>
              </a:rPr>
              <a:t>berpuasa</a:t>
            </a:r>
            <a:endParaRPr lang="en-US" sz="3200" b="1" dirty="0">
              <a:ln w="1905"/>
              <a:solidFill>
                <a:srgbClr val="7030A0"/>
              </a:solidFill>
              <a:effectLst>
                <a:innerShdw blurRad="69850" dist="43180" dir="5400000">
                  <a:srgbClr val="000000">
                    <a:alpha val="65000"/>
                  </a:srgbClr>
                </a:innerShdw>
              </a:effectLst>
            </a:endParaRPr>
          </a:p>
        </p:txBody>
      </p:sp>
      <p:sp>
        <p:nvSpPr>
          <p:cNvPr id="15" name="Snip Diagonal Corner Rectangle 5">
            <a:extLst>
              <a:ext uri="{FF2B5EF4-FFF2-40B4-BE49-F238E27FC236}">
                <a16:creationId xmlns:a16="http://schemas.microsoft.com/office/drawing/2014/main" xmlns="" id="{1C36385B-0113-2A09-C13F-CDA5064D1C56}"/>
              </a:ext>
            </a:extLst>
          </p:cNvPr>
          <p:cNvSpPr/>
          <p:nvPr/>
        </p:nvSpPr>
        <p:spPr>
          <a:xfrm>
            <a:off x="533400" y="152400"/>
            <a:ext cx="8077199" cy="762000"/>
          </a:xfrm>
          <a:prstGeom prst="snip2DiagRect">
            <a:avLst>
              <a:gd name="adj1" fmla="val 50000"/>
              <a:gd name="adj2" fmla="val 50000"/>
            </a:avLst>
          </a:prstGeom>
          <a:gradFill>
            <a:gsLst>
              <a:gs pos="19000">
                <a:srgbClr val="00B050"/>
              </a:gs>
              <a:gs pos="80000">
                <a:schemeClr val="tx2">
                  <a:lumMod val="40000"/>
                  <a:lumOff val="60000"/>
                </a:schemeClr>
              </a:gs>
              <a:gs pos="100000">
                <a:schemeClr val="tx2">
                  <a:lumMod val="60000"/>
                  <a:lumOff val="4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p>
        </p:txBody>
      </p:sp>
    </p:spTree>
    <p:extLst>
      <p:ext uri="{BB962C8B-B14F-4D97-AF65-F5344CB8AC3E}">
        <p14:creationId xmlns:p14="http://schemas.microsoft.com/office/powerpoint/2010/main" val="950875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33400" y="152400"/>
            <a:ext cx="8077199" cy="762000"/>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514600" y="228600"/>
            <a:ext cx="4256293"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228600" y="3597057"/>
            <a:ext cx="8686800" cy="3108543"/>
          </a:xfrm>
          <a:prstGeom prst="rect">
            <a:avLst/>
          </a:prstGeom>
        </p:spPr>
        <p:txBody>
          <a:bodyPr wrap="square">
            <a:spAutoFit/>
          </a:bodyPr>
          <a:lstStyle/>
          <a:p>
            <a:pPr algn="just"/>
            <a:r>
              <a:rPr lang="ms-MY" sz="2800" b="1" dirty="0"/>
              <a:t>Maksudnya </a:t>
            </a:r>
            <a:r>
              <a:rPr lang="ms-MY" sz="2800" dirty="0">
                <a:solidFill>
                  <a:srgbClr val="002060"/>
                </a:solidFill>
              </a:rPr>
              <a:t>:</a:t>
            </a:r>
            <a:r>
              <a:rPr lang="ms-MY" sz="2800" b="1" dirty="0">
                <a:solidFill>
                  <a:srgbClr val="002060"/>
                </a:solidFill>
              </a:rPr>
              <a:t> Wahai anak-anak Adam! Pakailah pakaian kamu yang indah berhias pada tiap-tiap kali kamu ke tempat ibadat (atau mengerjakan sembahyang), dan makanlah serta minumlah, dan jangan pula kamu melampau; sesungguhnya Allah tidak suka akan orang-orang yang melampaui batas.</a:t>
            </a:r>
          </a:p>
          <a:p>
            <a:pPr algn="r"/>
            <a:r>
              <a:rPr lang="ms-MY" sz="2800" b="1" dirty="0">
                <a:solidFill>
                  <a:srgbClr val="002060"/>
                </a:solidFill>
              </a:rPr>
              <a:t>                                                            (Surah Al-A’raf, ayat 31)</a:t>
            </a:r>
          </a:p>
        </p:txBody>
      </p:sp>
      <p:pic>
        <p:nvPicPr>
          <p:cNvPr id="9" name="Picture 8" descr="Shape&#10;&#10;Description automatically generated with medium confidence">
            <a:extLst>
              <a:ext uri="{FF2B5EF4-FFF2-40B4-BE49-F238E27FC236}">
                <a16:creationId xmlns:a16="http://schemas.microsoft.com/office/drawing/2014/main" xmlns="" id="{51656BC4-5C2B-6ED5-F5D3-809E7BC10B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492" y="985520"/>
            <a:ext cx="8074507" cy="2676724"/>
          </a:xfrm>
          <a:prstGeom prst="rect">
            <a:avLst/>
          </a:prstGeom>
        </p:spPr>
      </p:pic>
    </p:spTree>
    <p:extLst>
      <p:ext uri="{BB962C8B-B14F-4D97-AF65-F5344CB8AC3E}">
        <p14:creationId xmlns:p14="http://schemas.microsoft.com/office/powerpoint/2010/main" val="34833034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وَلَكُمْ</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وَلِسَائِرِ الْمُسْلِمِيْنَ وَالْمُسْلِمَاتِ وَالْمُؤْمِنِيْنَ وَالْمُؤْمِنَاتِ</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427512" y="996077"/>
            <a:ext cx="8335488" cy="2585323"/>
          </a:xfrm>
          <a:prstGeom prst="rect">
            <a:avLst/>
          </a:prstGeom>
          <a:solidFill>
            <a:schemeClr val="accent2">
              <a:lumMod val="50000"/>
              <a:alpha val="55000"/>
            </a:schemeClr>
          </a:solidFill>
        </p:spPr>
        <p:txBody>
          <a:bodyPr wrap="square">
            <a:spAutoFit/>
          </a:bodyPr>
          <a:lstStyle/>
          <a:p>
            <a:pPr algn="ct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 </a:t>
            </a:r>
          </a:p>
          <a:p>
            <a:pPr algn="ct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 </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نَبِيُّ الرَّحْمَةِ</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228600" y="3984010"/>
            <a:ext cx="8686800" cy="2677656"/>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dan juga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Penghulu kami, Nabi Muhammad (S.A.W) Hamba-Nya dan Rasul-Nya yang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Membawa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Kerahmatan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3" name="Rounded Rectangle 7">
            <a:extLst>
              <a:ext uri="{FF2B5EF4-FFF2-40B4-BE49-F238E27FC236}">
                <a16:creationId xmlns:a16="http://schemas.microsoft.com/office/drawing/2014/main" xmlns="" id="{91846A68-FBA3-E105-0A7A-EB80E0A553AB}"/>
              </a:ext>
            </a:extLst>
          </p:cNvPr>
          <p:cNvSpPr/>
          <p:nvPr/>
        </p:nvSpPr>
        <p:spPr>
          <a:xfrm>
            <a:off x="419100" y="228600"/>
            <a:ext cx="8305800" cy="1066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4000" b="1" dirty="0">
                <a:ln w="1905"/>
                <a:solidFill>
                  <a:schemeClr val="tx2"/>
                </a:solidFill>
                <a:effectLst>
                  <a:innerShdw blurRad="69850" dist="43180" dir="5400000">
                    <a:srgbClr val="000000">
                      <a:alpha val="65000"/>
                    </a:srgbClr>
                  </a:innerShdw>
                </a:effectLst>
              </a:rPr>
              <a:t>BERSEMPENA RAMADAN INI</a:t>
            </a:r>
            <a:endParaRPr lang="en-US" sz="4000" b="1" dirty="0">
              <a:ln w="1905"/>
              <a:solidFill>
                <a:schemeClr val="tx2"/>
              </a:solidFill>
              <a:effectLst>
                <a:innerShdw blurRad="69850" dist="43180" dir="5400000">
                  <a:srgbClr val="000000">
                    <a:alpha val="65000"/>
                  </a:srgbClr>
                </a:innerShdw>
              </a:effectLst>
            </a:endParaRPr>
          </a:p>
        </p:txBody>
      </p:sp>
      <p:sp>
        <p:nvSpPr>
          <p:cNvPr id="4" name="Rounded Rectangle 7">
            <a:extLst>
              <a:ext uri="{FF2B5EF4-FFF2-40B4-BE49-F238E27FC236}">
                <a16:creationId xmlns:a16="http://schemas.microsoft.com/office/drawing/2014/main" xmlns="" id="{723796C0-56BB-E53D-73DA-869D7AAB1211}"/>
              </a:ext>
            </a:extLst>
          </p:cNvPr>
          <p:cNvSpPr/>
          <p:nvPr/>
        </p:nvSpPr>
        <p:spPr>
          <a:xfrm>
            <a:off x="414020" y="1752600"/>
            <a:ext cx="8305800" cy="33528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5400" b="1" u="sng" dirty="0">
                <a:ln w="1905"/>
                <a:solidFill>
                  <a:schemeClr val="tx1"/>
                </a:solidFill>
                <a:effectLst>
                  <a:innerShdw blurRad="69850" dist="43180" dir="5400000">
                    <a:srgbClr val="000000">
                      <a:alpha val="65000"/>
                    </a:srgbClr>
                  </a:innerShdw>
                </a:effectLst>
              </a:rPr>
              <a:t>Tunaikahlah</a:t>
            </a:r>
            <a:r>
              <a:rPr lang="sv-SE" sz="9600" b="1" dirty="0">
                <a:ln w="1905"/>
                <a:solidFill>
                  <a:schemeClr val="tx1"/>
                </a:solidFill>
                <a:effectLst>
                  <a:innerShdw blurRad="69850" dist="43180" dir="5400000">
                    <a:srgbClr val="000000">
                      <a:alpha val="65000"/>
                    </a:srgbClr>
                  </a:innerShdw>
                </a:effectLst>
              </a:rPr>
              <a:t> </a:t>
            </a:r>
          </a:p>
          <a:p>
            <a:pPr algn="ctr"/>
            <a:r>
              <a:rPr lang="sv-SE" sz="9600" b="1" dirty="0">
                <a:ln w="1905"/>
                <a:solidFill>
                  <a:srgbClr val="00B050"/>
                </a:solidFill>
                <a:effectLst>
                  <a:innerShdw blurRad="69850" dist="43180" dir="5400000">
                    <a:srgbClr val="000000">
                      <a:alpha val="65000"/>
                    </a:srgbClr>
                  </a:innerShdw>
                </a:effectLst>
              </a:rPr>
              <a:t>ZAKAT</a:t>
            </a:r>
            <a:endParaRPr lang="en-US" sz="9600" b="1" dirty="0">
              <a:ln w="1905"/>
              <a:solidFill>
                <a:srgbClr val="00B05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81206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5293757"/>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ms-MY" sz="3200" b="1" dirty="0">
                <a:solidFill>
                  <a:srgbClr val="C00000"/>
                </a:solidFill>
              </a:rPr>
              <a:t>Ya Allah, wahai Zat Yang Maha Pengasih...</a:t>
            </a:r>
          </a:p>
          <a:p>
            <a:pPr algn="ctr"/>
            <a:endParaRPr lang="ms-MY" sz="3200" b="1" dirty="0">
              <a:solidFill>
                <a:schemeClr val="accent5">
                  <a:lumMod val="50000"/>
                </a:schemeClr>
              </a:solidFill>
            </a:endParaRPr>
          </a:p>
          <a:p>
            <a:pPr algn="just"/>
            <a:r>
              <a:rPr lang="ms-MY" sz="3200" b="1" dirty="0">
                <a:solidFill>
                  <a:schemeClr val="accent5">
                    <a:lumMod val="50000"/>
                  </a:schemeClr>
                </a:solidFill>
              </a:rPr>
              <a:t>Hindarilah kami daripada segala malapetaka, bala bencana dan wabak penyakit, daripada kekejian dan kemungkaran, daripada pelbagai persengketaan, kekejaman dan huru hara, daripada kesulitan dan kesengsaraan, yang nampak mahupun yang tersembunyi.</a:t>
            </a:r>
          </a:p>
          <a:p>
            <a:pPr algn="just"/>
            <a:endParaRPr lang="ms-MY" sz="2600" b="1" dirty="0">
              <a:solidFill>
                <a:schemeClr val="accent5">
                  <a:lumMod val="50000"/>
                </a:schemeClr>
              </a:solidFill>
            </a:endParaRPr>
          </a:p>
          <a:p>
            <a:pPr algn="ctr"/>
            <a:r>
              <a:rPr lang="ms-MY" sz="2800" b="1" dirty="0">
                <a:solidFill>
                  <a:srgbClr val="20431D"/>
                </a:solidFill>
              </a:rPr>
              <a:t>Sesungguhnya Engkau Maha Berkuasa</a:t>
            </a:r>
          </a:p>
          <a:p>
            <a:pPr algn="ctr"/>
            <a:r>
              <a:rPr lang="ms-MY" sz="2800" b="1" dirty="0">
                <a:solidFill>
                  <a:srgbClr val="20431D"/>
                </a:solidFill>
              </a:rPr>
              <a:t> atas segala sesuatu...</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726066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1021140"/>
            <a:ext cx="8701030" cy="1754326"/>
          </a:xfrm>
          <a:prstGeom prst="rect">
            <a:avLst/>
          </a:prstGeom>
          <a:solidFill>
            <a:srgbClr val="002060">
              <a:alpha val="4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سَيِّدِنَا مُحَمَّدٍ وَعَلَى آلِهِ وَصَحْبِهِ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تَبِعَهُ وَوَالَاهُ.</a:t>
            </a:r>
            <a:endPar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14370" y="3657600"/>
            <a:ext cx="8701030" cy="2677656"/>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Nabi Muhammad SAW, dan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orang-orang </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lagi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setia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kasih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446550"/>
          </a:xfrm>
          <a:prstGeom prst="rect">
            <a:avLst/>
          </a:prstGeom>
          <a:solidFill>
            <a:srgbClr val="7030A0">
              <a:alpha val="51000"/>
            </a:srgbClr>
          </a:solidFill>
        </p:spPr>
        <p:txBody>
          <a:bodyPr wrap="square">
            <a:spAutoFit/>
          </a:bodyPr>
          <a:lstStyle/>
          <a:p>
            <a:pPr algn="ctr" rtl="1"/>
            <a:r>
              <a:rPr lang="ar-SA" sz="8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فَيَا عِبَادَ اللهِ، اِتَّقُوا اللهَ </a:t>
            </a:r>
            <a:endParaRPr lang="en-US" sz="8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185214"/>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16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Wahai</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hamba-hamba</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endParaRPr lang="en-U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85900" y="328494"/>
            <a:ext cx="6172200" cy="1066800"/>
          </a:xfrm>
          <a:prstGeom prst="rect">
            <a:avLst/>
          </a:prstGeom>
          <a:noFill/>
        </p:spPr>
        <p:txBody>
          <a:bodyPr wrap="square" lIns="91440" tIns="45720" rIns="91440" bIns="45720">
            <a:prstTxWarp prst="textPlain">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4800" b="1" u="sng" spc="50" dirty="0" err="1">
                <a:ln w="11430"/>
                <a:effectLst>
                  <a:outerShdw blurRad="76200" dist="50800" dir="5400000" algn="tl" rotWithShape="0">
                    <a:srgbClr val="000000">
                      <a:alpha val="65000"/>
                    </a:srgbClr>
                  </a:outerShdw>
                </a:effectLst>
                <a:latin typeface="Agency FB" pitchFamily="34" charset="0"/>
              </a:rPr>
              <a:t>Tajuk</a:t>
            </a:r>
            <a:r>
              <a:rPr lang="en-US" sz="4800" b="1" u="sng" spc="50" dirty="0">
                <a:ln w="11430"/>
                <a:effectLst>
                  <a:outerShdw blurRad="76200" dist="50800" dir="5400000" algn="tl" rotWithShape="0">
                    <a:srgbClr val="000000">
                      <a:alpha val="65000"/>
                    </a:srgbClr>
                  </a:outerShdw>
                </a:effectLst>
                <a:latin typeface="Agency FB" pitchFamily="34" charset="0"/>
              </a:rPr>
              <a:t> Khutbah </a:t>
            </a:r>
            <a:r>
              <a:rPr lang="en-US" sz="4800" b="1" u="sng" spc="50" dirty="0" err="1">
                <a:ln w="11430"/>
                <a:effectLst>
                  <a:outerShdw blurRad="76200" dist="50800" dir="5400000" algn="tl" rotWithShape="0">
                    <a:srgbClr val="000000">
                      <a:alpha val="65000"/>
                    </a:srgbClr>
                  </a:outerShdw>
                </a:effectLst>
                <a:latin typeface="Agency FB" pitchFamily="34" charset="0"/>
              </a:rPr>
              <a:t>Hari</a:t>
            </a:r>
            <a:r>
              <a:rPr lang="en-US" sz="4800" b="1" u="sng" spc="50" dirty="0">
                <a:ln w="11430"/>
                <a:effectLst>
                  <a:outerShdw blurRad="76200" dist="50800" dir="5400000" algn="tl" rotWithShape="0">
                    <a:srgbClr val="000000">
                      <a:alpha val="65000"/>
                    </a:srgbClr>
                  </a:outerShdw>
                </a:effectLst>
                <a:latin typeface="Agency FB" pitchFamily="34" charset="0"/>
              </a:rPr>
              <a:t> </a:t>
            </a:r>
            <a:r>
              <a:rPr lang="en-US" sz="4800" b="1" u="sng" spc="50" dirty="0" err="1">
                <a:ln w="11430"/>
                <a:effectLst>
                  <a:outerShdw blurRad="76200" dist="50800" dir="5400000" algn="tl" rotWithShape="0">
                    <a:srgbClr val="000000">
                      <a:alpha val="65000"/>
                    </a:srgbClr>
                  </a:outerShdw>
                </a:effectLst>
                <a:latin typeface="Agency FB" pitchFamily="34" charset="0"/>
              </a:rPr>
              <a:t>Ini</a:t>
            </a:r>
            <a:r>
              <a:rPr lang="en-US" sz="4800" b="1" u="sng" spc="50" dirty="0">
                <a:ln w="11430"/>
                <a:effectLst>
                  <a:outerShdw blurRad="76200" dist="50800" dir="5400000" algn="tl" rotWithShape="0">
                    <a:srgbClr val="000000">
                      <a:alpha val="65000"/>
                    </a:srgbClr>
                  </a:outerShdw>
                </a:effectLst>
                <a:latin typeface="Agency FB" pitchFamily="34" charset="0"/>
              </a:rPr>
              <a:t> :</a:t>
            </a:r>
          </a:p>
        </p:txBody>
      </p:sp>
      <p:sp>
        <p:nvSpPr>
          <p:cNvPr id="3" name="Rectangle 2"/>
          <p:cNvSpPr/>
          <p:nvPr/>
        </p:nvSpPr>
        <p:spPr>
          <a:xfrm>
            <a:off x="0" y="6400800"/>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9 Ramadan 1444H </a:t>
            </a:r>
            <a:r>
              <a:rPr lang="fi-FI"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fi-FI" sz="2400" b="1" dirty="0">
                <a:ln w="10160">
                  <a:solidFill>
                    <a:schemeClr val="accent5"/>
                  </a:solidFill>
                  <a:prstDash val="solid"/>
                </a:ln>
                <a:effectLst>
                  <a:outerShdw blurRad="38100" dist="22860" dir="5400000" algn="tl" rotWithShape="0">
                    <a:srgbClr val="000000">
                      <a:alpha val="30000"/>
                    </a:srgbClr>
                  </a:outerShdw>
                </a:effectLst>
              </a:rPr>
              <a:t>31 MAC 2023M</a:t>
            </a:r>
          </a:p>
        </p:txBody>
      </p:sp>
      <p:sp>
        <p:nvSpPr>
          <p:cNvPr id="2" name="Rectangle 1">
            <a:extLst>
              <a:ext uri="{FF2B5EF4-FFF2-40B4-BE49-F238E27FC236}">
                <a16:creationId xmlns:a16="http://schemas.microsoft.com/office/drawing/2014/main" xmlns="" id="{272013CC-12AF-8245-BAF0-5F6CC67010C8}"/>
              </a:ext>
            </a:extLst>
          </p:cNvPr>
          <p:cNvSpPr/>
          <p:nvPr/>
        </p:nvSpPr>
        <p:spPr>
          <a:xfrm>
            <a:off x="381000" y="2005548"/>
            <a:ext cx="8382000" cy="3785652"/>
          </a:xfrm>
          <a:prstGeom prst="rect">
            <a:avLst/>
          </a:prstGeom>
        </p:spPr>
        <p:txBody>
          <a:bodyPr wrap="square">
            <a:spAutoFit/>
          </a:bodyPr>
          <a:lstStyle/>
          <a:p>
            <a:pPr algn="ctr"/>
            <a:r>
              <a:rPr lang="it-IT" sz="6000" dirty="0">
                <a:ln w="0"/>
                <a:solidFill>
                  <a:schemeClr val="accent3">
                    <a:lumMod val="75000"/>
                  </a:schemeClr>
                </a:solidFill>
                <a:effectLst>
                  <a:glow rad="63500">
                    <a:schemeClr val="accent1">
                      <a:satMod val="175000"/>
                      <a:alpha val="40000"/>
                    </a:schemeClr>
                  </a:glow>
                  <a:reflection blurRad="6350" stA="43000" endPos="22000" dir="5400000" sy="-90000" algn="bl" rotWithShape="0"/>
                </a:effectLst>
                <a:latin typeface="Arial Black" pitchFamily="34" charset="0"/>
              </a:rPr>
              <a:t>RAMADAN MENYUCIKAN JASMANI DAN ROHANI</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D0A6E456-7216-8046-C1B8-02CC1CA4FB83}"/>
              </a:ext>
            </a:extLst>
          </p:cNvPr>
          <p:cNvSpPr/>
          <p:nvPr/>
        </p:nvSpPr>
        <p:spPr>
          <a:xfrm>
            <a:off x="2324100" y="304800"/>
            <a:ext cx="4495800" cy="990600"/>
          </a:xfrm>
          <a:prstGeom prst="roundRect">
            <a:avLst/>
          </a:prstGeom>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54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RAMADAN</a:t>
            </a:r>
          </a:p>
        </p:txBody>
      </p:sp>
      <p:sp>
        <p:nvSpPr>
          <p:cNvPr id="4" name="Rounded Rectangle 7">
            <a:extLst>
              <a:ext uri="{FF2B5EF4-FFF2-40B4-BE49-F238E27FC236}">
                <a16:creationId xmlns:a16="http://schemas.microsoft.com/office/drawing/2014/main" xmlns="" id="{2E6F0238-B174-9238-5832-F7E9087D0E7C}"/>
              </a:ext>
            </a:extLst>
          </p:cNvPr>
          <p:cNvSpPr/>
          <p:nvPr/>
        </p:nvSpPr>
        <p:spPr>
          <a:xfrm>
            <a:off x="419100" y="19812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merupakan bulan yang dinantikan oleh kita semua </a:t>
            </a:r>
            <a:endParaRPr lang="en-US" sz="4000" b="1" dirty="0">
              <a:ln w="1905"/>
              <a:solidFill>
                <a:schemeClr val="tx2"/>
              </a:solidFill>
              <a:effectLst>
                <a:innerShdw blurRad="69850" dist="43180" dir="5400000">
                  <a:srgbClr val="000000">
                    <a:alpha val="65000"/>
                  </a:srgbClr>
                </a:innerShdw>
              </a:effectLst>
            </a:endParaRPr>
          </a:p>
        </p:txBody>
      </p:sp>
      <p:sp>
        <p:nvSpPr>
          <p:cNvPr id="5" name="Rounded Rectangle 7">
            <a:extLst>
              <a:ext uri="{FF2B5EF4-FFF2-40B4-BE49-F238E27FC236}">
                <a16:creationId xmlns:a16="http://schemas.microsoft.com/office/drawing/2014/main" xmlns="" id="{CA799FA2-3992-3463-DBE7-3047936C292E}"/>
              </a:ext>
            </a:extLst>
          </p:cNvPr>
          <p:cNvSpPr/>
          <p:nvPr/>
        </p:nvSpPr>
        <p:spPr>
          <a:xfrm>
            <a:off x="419100" y="4419600"/>
            <a:ext cx="8305800" cy="1828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4000" b="1" dirty="0">
                <a:ln w="1905"/>
                <a:solidFill>
                  <a:schemeClr val="tx2"/>
                </a:solidFill>
                <a:effectLst>
                  <a:innerShdw blurRad="69850" dist="43180" dir="5400000">
                    <a:srgbClr val="000000">
                      <a:alpha val="65000"/>
                    </a:srgbClr>
                  </a:innerShdw>
                </a:effectLst>
              </a:rPr>
              <a:t>Untuk mendekatkan diri kepada Allah swt dengan pelbagai ibadat dan amalan soleh</a:t>
            </a:r>
            <a:endParaRPr lang="en-US" sz="40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3" name="Rounded Rectangle 7">
            <a:extLst>
              <a:ext uri="{FF2B5EF4-FFF2-40B4-BE49-F238E27FC236}">
                <a16:creationId xmlns:a16="http://schemas.microsoft.com/office/drawing/2014/main" xmlns="" id="{91846A68-FBA3-E105-0A7A-EB80E0A553AB}"/>
              </a:ext>
            </a:extLst>
          </p:cNvPr>
          <p:cNvSpPr/>
          <p:nvPr/>
        </p:nvSpPr>
        <p:spPr>
          <a:xfrm>
            <a:off x="419100" y="2286000"/>
            <a:ext cx="8305800" cy="3429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4000" b="1" dirty="0">
                <a:ln w="1905"/>
                <a:solidFill>
                  <a:schemeClr val="tx2"/>
                </a:solidFill>
                <a:effectLst>
                  <a:innerShdw blurRad="69850" dist="43180" dir="5400000">
                    <a:srgbClr val="000000">
                      <a:alpha val="65000"/>
                    </a:srgbClr>
                  </a:innerShdw>
                </a:effectLst>
              </a:rPr>
              <a:t>Ada juga dalam kalangan kita yang menunggu Ramadan bagi mendapatkan </a:t>
            </a:r>
            <a:r>
              <a:rPr lang="sv-SE" sz="4000" b="1" dirty="0">
                <a:ln w="1905"/>
                <a:solidFill>
                  <a:srgbClr val="FF0000"/>
                </a:solidFill>
                <a:effectLst>
                  <a:innerShdw blurRad="69850" dist="43180" dir="5400000">
                    <a:srgbClr val="000000">
                      <a:alpha val="65000"/>
                    </a:srgbClr>
                  </a:innerShdw>
                </a:effectLst>
              </a:rPr>
              <a:t>HABUAN DUNIA </a:t>
            </a:r>
            <a:r>
              <a:rPr lang="sv-SE" sz="4000" b="1" dirty="0">
                <a:ln w="1905"/>
                <a:solidFill>
                  <a:schemeClr val="tx2"/>
                </a:solidFill>
                <a:effectLst>
                  <a:innerShdw blurRad="69850" dist="43180" dir="5400000">
                    <a:srgbClr val="000000">
                      <a:alpha val="65000"/>
                    </a:srgbClr>
                  </a:innerShdw>
                </a:effectLst>
              </a:rPr>
              <a:t>seperti </a:t>
            </a:r>
            <a:r>
              <a:rPr lang="sv-SE" sz="4000" b="1" dirty="0">
                <a:ln w="1905"/>
                <a:solidFill>
                  <a:srgbClr val="FF0000"/>
                </a:solidFill>
                <a:effectLst>
                  <a:innerShdw blurRad="69850" dist="43180" dir="5400000">
                    <a:srgbClr val="000000">
                      <a:alpha val="65000"/>
                    </a:srgbClr>
                  </a:innerShdw>
                </a:effectLst>
              </a:rPr>
              <a:t>LABA KEUNTUNGAN </a:t>
            </a:r>
            <a:r>
              <a:rPr lang="sv-SE" sz="4000" b="1" dirty="0">
                <a:ln w="1905"/>
                <a:solidFill>
                  <a:schemeClr val="tx2"/>
                </a:solidFill>
                <a:effectLst>
                  <a:innerShdw blurRad="69850" dist="43180" dir="5400000">
                    <a:srgbClr val="000000">
                      <a:alpha val="65000"/>
                    </a:srgbClr>
                  </a:innerShdw>
                </a:effectLst>
              </a:rPr>
              <a:t>daripada perniagaan</a:t>
            </a:r>
            <a:endParaRPr lang="en-US" sz="4000" b="1" dirty="0">
              <a:ln w="1905"/>
              <a:solidFill>
                <a:schemeClr val="tx2"/>
              </a:solidFill>
              <a:effectLst>
                <a:innerShdw blurRad="69850" dist="43180" dir="5400000">
                  <a:srgbClr val="000000">
                    <a:alpha val="65000"/>
                  </a:srgbClr>
                </a:innerShdw>
              </a:effectLst>
            </a:endParaRPr>
          </a:p>
        </p:txBody>
      </p:sp>
      <p:sp>
        <p:nvSpPr>
          <p:cNvPr id="2" name="Rectangle: Rounded Corners 1">
            <a:extLst>
              <a:ext uri="{FF2B5EF4-FFF2-40B4-BE49-F238E27FC236}">
                <a16:creationId xmlns:a16="http://schemas.microsoft.com/office/drawing/2014/main" xmlns="" id="{68BE13D0-E1EE-B9D7-1652-CD7D18CDEED0}"/>
              </a:ext>
            </a:extLst>
          </p:cNvPr>
          <p:cNvSpPr/>
          <p:nvPr/>
        </p:nvSpPr>
        <p:spPr>
          <a:xfrm>
            <a:off x="2324100" y="304800"/>
            <a:ext cx="4495800" cy="990600"/>
          </a:xfrm>
          <a:prstGeom prst="roundRect">
            <a:avLst/>
          </a:prstGeom>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54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RAMADAN</a:t>
            </a:r>
          </a:p>
        </p:txBody>
      </p:sp>
    </p:spTree>
    <p:extLst>
      <p:ext uri="{BB962C8B-B14F-4D97-AF65-F5344CB8AC3E}">
        <p14:creationId xmlns:p14="http://schemas.microsoft.com/office/powerpoint/2010/main" val="2741534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D0A6E456-7216-8046-C1B8-02CC1CA4FB83}"/>
              </a:ext>
            </a:extLst>
          </p:cNvPr>
          <p:cNvSpPr/>
          <p:nvPr/>
        </p:nvSpPr>
        <p:spPr>
          <a:xfrm>
            <a:off x="609600" y="381000"/>
            <a:ext cx="4495800" cy="990600"/>
          </a:xfrm>
          <a:prstGeom prst="roundRect">
            <a:avLst/>
          </a:prstGeom>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54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RAMADAN</a:t>
            </a:r>
          </a:p>
        </p:txBody>
      </p:sp>
      <p:sp>
        <p:nvSpPr>
          <p:cNvPr id="4" name="Rounded Rectangle 7">
            <a:extLst>
              <a:ext uri="{FF2B5EF4-FFF2-40B4-BE49-F238E27FC236}">
                <a16:creationId xmlns:a16="http://schemas.microsoft.com/office/drawing/2014/main" xmlns="" id="{2E6F0238-B174-9238-5832-F7E9087D0E7C}"/>
              </a:ext>
            </a:extLst>
          </p:cNvPr>
          <p:cNvSpPr/>
          <p:nvPr/>
        </p:nvSpPr>
        <p:spPr>
          <a:xfrm>
            <a:off x="419100" y="2743199"/>
            <a:ext cx="8305800" cy="15240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3600" b="1" dirty="0">
                <a:ln w="1905"/>
                <a:solidFill>
                  <a:schemeClr val="tx2"/>
                </a:solidFill>
                <a:effectLst>
                  <a:innerShdw blurRad="69850" dist="43180" dir="5400000">
                    <a:srgbClr val="000000">
                      <a:alpha val="65000"/>
                    </a:srgbClr>
                  </a:innerShdw>
                </a:effectLst>
              </a:rPr>
              <a:t>Memberi peluang kepada peniaga untuk menambah </a:t>
            </a:r>
            <a:r>
              <a:rPr lang="fi-FI" sz="3600" b="1" dirty="0" smtClean="0">
                <a:ln w="1905"/>
                <a:solidFill>
                  <a:schemeClr val="tx2"/>
                </a:solidFill>
                <a:effectLst>
                  <a:innerShdw blurRad="69850" dist="43180" dir="5400000">
                    <a:srgbClr val="000000">
                      <a:alpha val="65000"/>
                    </a:srgbClr>
                  </a:innerShdw>
                </a:effectLst>
              </a:rPr>
              <a:t>pendapatan </a:t>
            </a:r>
            <a:r>
              <a:rPr lang="fi-FI" sz="3600" b="1" dirty="0">
                <a:ln w="1905"/>
                <a:solidFill>
                  <a:schemeClr val="tx2"/>
                </a:solidFill>
                <a:effectLst>
                  <a:innerShdw blurRad="69850" dist="43180" dir="5400000">
                    <a:srgbClr val="000000">
                      <a:alpha val="65000"/>
                    </a:srgbClr>
                  </a:innerShdw>
                </a:effectLst>
              </a:rPr>
              <a:t>mereka</a:t>
            </a:r>
            <a:endParaRPr lang="en-US" sz="3600" b="1" dirty="0">
              <a:ln w="1905"/>
              <a:solidFill>
                <a:schemeClr val="tx2"/>
              </a:solidFill>
              <a:effectLst>
                <a:innerShdw blurRad="69850" dist="43180" dir="5400000">
                  <a:srgbClr val="000000">
                    <a:alpha val="65000"/>
                  </a:srgbClr>
                </a:innerShdw>
              </a:effectLst>
            </a:endParaRPr>
          </a:p>
        </p:txBody>
      </p:sp>
      <p:sp>
        <p:nvSpPr>
          <p:cNvPr id="5" name="Rounded Rectangle 7">
            <a:extLst>
              <a:ext uri="{FF2B5EF4-FFF2-40B4-BE49-F238E27FC236}">
                <a16:creationId xmlns:a16="http://schemas.microsoft.com/office/drawing/2014/main" xmlns="" id="{CA799FA2-3992-3463-DBE7-3047936C292E}"/>
              </a:ext>
            </a:extLst>
          </p:cNvPr>
          <p:cNvSpPr/>
          <p:nvPr/>
        </p:nvSpPr>
        <p:spPr>
          <a:xfrm>
            <a:off x="419100" y="4419600"/>
            <a:ext cx="8305800" cy="1828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3600" b="1" dirty="0">
                <a:ln w="1905"/>
                <a:solidFill>
                  <a:schemeClr val="tx2"/>
                </a:solidFill>
                <a:effectLst>
                  <a:innerShdw blurRad="69850" dist="43180" dir="5400000">
                    <a:srgbClr val="000000">
                      <a:alpha val="65000"/>
                    </a:srgbClr>
                  </a:innerShdw>
                </a:effectLst>
              </a:rPr>
              <a:t>Tidaklah salah selagi mana tidak membawa kepada pembaziran dan pembuangan makanan yang tidak habis</a:t>
            </a:r>
            <a:endParaRPr lang="en-US" sz="3600" b="1" dirty="0">
              <a:ln w="1905"/>
              <a:solidFill>
                <a:schemeClr val="tx2"/>
              </a:solidFill>
              <a:effectLst>
                <a:innerShdw blurRad="69850" dist="43180" dir="5400000">
                  <a:srgbClr val="000000">
                    <a:alpha val="65000"/>
                  </a:srgbClr>
                </a:innerShdw>
              </a:effectLst>
            </a:endParaRPr>
          </a:p>
        </p:txBody>
      </p:sp>
      <p:sp>
        <p:nvSpPr>
          <p:cNvPr id="2" name="Rectangle: Rounded Corners 1">
            <a:extLst>
              <a:ext uri="{FF2B5EF4-FFF2-40B4-BE49-F238E27FC236}">
                <a16:creationId xmlns:a16="http://schemas.microsoft.com/office/drawing/2014/main" xmlns="" id="{33ACD04C-9586-14D7-6C20-6A6E57AA5F1D}"/>
              </a:ext>
            </a:extLst>
          </p:cNvPr>
          <p:cNvSpPr/>
          <p:nvPr/>
        </p:nvSpPr>
        <p:spPr>
          <a:xfrm>
            <a:off x="2857500" y="1905000"/>
            <a:ext cx="5867400" cy="990600"/>
          </a:xfrm>
          <a:prstGeom prst="roundRect">
            <a:avLst/>
          </a:prstGeom>
          <a:solidFill>
            <a:schemeClr val="bg1">
              <a:lumMod val="95000"/>
            </a:schemeClr>
          </a:solidFill>
          <a:ln>
            <a:solidFill>
              <a:schemeClr val="accent3">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800" dirty="0">
                <a:ln>
                  <a:solidFill>
                    <a:sysClr val="windowText" lastClr="000000"/>
                  </a:solidFill>
                </a:ln>
                <a:solidFill>
                  <a:schemeClr val="accent3">
                    <a:lumMod val="75000"/>
                  </a:schemeClr>
                </a:solidFill>
                <a:effectLst>
                  <a:outerShdw blurRad="38100" dist="38100" dir="2700000" algn="tl">
                    <a:srgbClr val="000000">
                      <a:alpha val="43137"/>
                    </a:srgbClr>
                  </a:outerShdw>
                </a:effectLst>
                <a:latin typeface="Arial Black" pitchFamily="34" charset="0"/>
              </a:rPr>
              <a:t>Bazar Ramadan</a:t>
            </a:r>
          </a:p>
        </p:txBody>
      </p:sp>
      <p:sp>
        <p:nvSpPr>
          <p:cNvPr id="3" name="Arrow: Bent 2">
            <a:extLst>
              <a:ext uri="{FF2B5EF4-FFF2-40B4-BE49-F238E27FC236}">
                <a16:creationId xmlns:a16="http://schemas.microsoft.com/office/drawing/2014/main" xmlns="" id="{299BCE94-E072-FA8C-11F5-EBE09EC63548}"/>
              </a:ext>
            </a:extLst>
          </p:cNvPr>
          <p:cNvSpPr/>
          <p:nvPr/>
        </p:nvSpPr>
        <p:spPr>
          <a:xfrm rot="5400000">
            <a:off x="5295900" y="640081"/>
            <a:ext cx="990600" cy="1219200"/>
          </a:xfrm>
          <a:prstGeom prst="bentArrow">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3316308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12413937</TotalTime>
  <Words>1236</Words>
  <Application>Microsoft Office PowerPoint</Application>
  <PresentationFormat>On-screen Show (4:3)</PresentationFormat>
  <Paragraphs>181</Paragraphs>
  <Slides>41</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41</vt:i4>
      </vt:variant>
    </vt:vector>
  </HeadingPairs>
  <TitlesOfParts>
    <vt:vector size="59"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742</cp:revision>
  <dcterms:created xsi:type="dcterms:W3CDTF">2017-12-24T04:47:57Z</dcterms:created>
  <dcterms:modified xsi:type="dcterms:W3CDTF">2023-03-29T01:33:27Z</dcterms:modified>
</cp:coreProperties>
</file>